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4" r:id="rId8"/>
    <p:sldId id="265" r:id="rId9"/>
    <p:sldId id="269" r:id="rId10"/>
    <p:sldId id="266" r:id="rId11"/>
    <p:sldId id="262" r:id="rId12"/>
    <p:sldId id="277" r:id="rId13"/>
    <p:sldId id="267" r:id="rId14"/>
    <p:sldId id="271" r:id="rId15"/>
    <p:sldId id="260" r:id="rId16"/>
    <p:sldId id="278" r:id="rId17"/>
    <p:sldId id="261"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Cabo" initials="CC" lastIdx="4" clrIdx="0">
    <p:extLst>
      <p:ext uri="{19B8F6BF-5375-455C-9EA6-DF929625EA0E}">
        <p15:presenceInfo xmlns:p15="http://schemas.microsoft.com/office/powerpoint/2012/main" userId="S-1-5-21-4244250362-215957490-2753558327-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A945"/>
    <a:srgbClr val="C7D4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7B492-2803-4222-8F97-3A2420542980}" v="13" dt="2026-02-09T08:52:57.84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Cabo" userId="ebc3a0b7-6d2a-4a81-9d8a-48fe93be0848" providerId="ADAL" clId="{CEDEC941-E99C-46A3-8684-7B523F929563}"/>
    <pc:docChg chg="undo custSel addSld delSld modSld">
      <pc:chgData name="Carlos Cabo" userId="ebc3a0b7-6d2a-4a81-9d8a-48fe93be0848" providerId="ADAL" clId="{CEDEC941-E99C-46A3-8684-7B523F929563}" dt="2026-02-03T16:04:43.305" v="279" actId="255"/>
      <pc:docMkLst>
        <pc:docMk/>
      </pc:docMkLst>
      <pc:sldChg chg="modSp">
        <pc:chgData name="Carlos Cabo" userId="ebc3a0b7-6d2a-4a81-9d8a-48fe93be0848" providerId="ADAL" clId="{CEDEC941-E99C-46A3-8684-7B523F929563}" dt="2026-02-03T15:41:29.180" v="32" actId="13926"/>
        <pc:sldMkLst>
          <pc:docMk/>
          <pc:sldMk cId="2621783155" sldId="256"/>
        </pc:sldMkLst>
        <pc:spChg chg="mod">
          <ac:chgData name="Carlos Cabo" userId="ebc3a0b7-6d2a-4a81-9d8a-48fe93be0848" providerId="ADAL" clId="{CEDEC941-E99C-46A3-8684-7B523F929563}" dt="2026-02-03T15:41:29.180" v="32" actId="13926"/>
          <ac:spMkLst>
            <pc:docMk/>
            <pc:sldMk cId="2621783155" sldId="256"/>
            <ac:spMk id="14" creationId="{6777943F-243C-44EA-83ED-10E47FF32378}"/>
          </ac:spMkLst>
        </pc:spChg>
      </pc:sldChg>
      <pc:sldChg chg="modSp">
        <pc:chgData name="Carlos Cabo" userId="ebc3a0b7-6d2a-4a81-9d8a-48fe93be0848" providerId="ADAL" clId="{CEDEC941-E99C-46A3-8684-7B523F929563}" dt="2026-02-03T15:44:39.157" v="51" actId="20577"/>
        <pc:sldMkLst>
          <pc:docMk/>
          <pc:sldMk cId="2276826974" sldId="259"/>
        </pc:sldMkLst>
        <pc:spChg chg="mod">
          <ac:chgData name="Carlos Cabo" userId="ebc3a0b7-6d2a-4a81-9d8a-48fe93be0848" providerId="ADAL" clId="{CEDEC941-E99C-46A3-8684-7B523F929563}" dt="2026-02-03T15:44:39.157" v="51" actId="20577"/>
          <ac:spMkLst>
            <pc:docMk/>
            <pc:sldMk cId="2276826974" sldId="259"/>
            <ac:spMk id="11" creationId="{0F6435C2-4DE3-43B6-8FD3-5CD782DEF4AA}"/>
          </ac:spMkLst>
        </pc:spChg>
      </pc:sldChg>
      <pc:sldChg chg="modSp">
        <pc:chgData name="Carlos Cabo" userId="ebc3a0b7-6d2a-4a81-9d8a-48fe93be0848" providerId="ADAL" clId="{CEDEC941-E99C-46A3-8684-7B523F929563}" dt="2026-02-03T16:04:43.305" v="279" actId="255"/>
        <pc:sldMkLst>
          <pc:docMk/>
          <pc:sldMk cId="369028068" sldId="260"/>
        </pc:sldMkLst>
        <pc:spChg chg="mod">
          <ac:chgData name="Carlos Cabo" userId="ebc3a0b7-6d2a-4a81-9d8a-48fe93be0848" providerId="ADAL" clId="{CEDEC941-E99C-46A3-8684-7B523F929563}" dt="2026-02-03T16:04:37.008" v="277" actId="255"/>
          <ac:spMkLst>
            <pc:docMk/>
            <pc:sldMk cId="369028068" sldId="260"/>
            <ac:spMk id="9" creationId="{B22C1D74-2BAC-4DDA-95DE-5D0DEE42E827}"/>
          </ac:spMkLst>
        </pc:spChg>
        <pc:spChg chg="mod">
          <ac:chgData name="Carlos Cabo" userId="ebc3a0b7-6d2a-4a81-9d8a-48fe93be0848" providerId="ADAL" clId="{CEDEC941-E99C-46A3-8684-7B523F929563}" dt="2026-02-03T16:04:43.305" v="279" actId="255"/>
          <ac:spMkLst>
            <pc:docMk/>
            <pc:sldMk cId="369028068" sldId="260"/>
            <ac:spMk id="12" creationId="{200967CA-2804-4B20-AE1A-28B769C7CC65}"/>
          </ac:spMkLst>
        </pc:spChg>
      </pc:sldChg>
      <pc:sldChg chg="modSp">
        <pc:chgData name="Carlos Cabo" userId="ebc3a0b7-6d2a-4a81-9d8a-48fe93be0848" providerId="ADAL" clId="{CEDEC941-E99C-46A3-8684-7B523F929563}" dt="2026-02-03T15:53:41.868" v="157"/>
        <pc:sldMkLst>
          <pc:docMk/>
          <pc:sldMk cId="2553856942" sldId="262"/>
        </pc:sldMkLst>
        <pc:spChg chg="mod">
          <ac:chgData name="Carlos Cabo" userId="ebc3a0b7-6d2a-4a81-9d8a-48fe93be0848" providerId="ADAL" clId="{CEDEC941-E99C-46A3-8684-7B523F929563}" dt="2026-02-03T15:49:17.900" v="87"/>
          <ac:spMkLst>
            <pc:docMk/>
            <pc:sldMk cId="2553856942" sldId="262"/>
            <ac:spMk id="5" creationId="{012AC565-037B-4395-B173-DA86E7980EC4}"/>
          </ac:spMkLst>
        </pc:spChg>
        <pc:spChg chg="mod">
          <ac:chgData name="Carlos Cabo" userId="ebc3a0b7-6d2a-4a81-9d8a-48fe93be0848" providerId="ADAL" clId="{CEDEC941-E99C-46A3-8684-7B523F929563}" dt="2026-02-03T15:48:56.627" v="81"/>
          <ac:spMkLst>
            <pc:docMk/>
            <pc:sldMk cId="2553856942" sldId="262"/>
            <ac:spMk id="8" creationId="{A9A4C97E-F0D5-4856-992C-ED9E9E019D51}"/>
          </ac:spMkLst>
        </pc:spChg>
        <pc:graphicFrameChg chg="mod modGraphic">
          <ac:chgData name="Carlos Cabo" userId="ebc3a0b7-6d2a-4a81-9d8a-48fe93be0848" providerId="ADAL" clId="{CEDEC941-E99C-46A3-8684-7B523F929563}" dt="2026-02-03T15:53:41.868" v="157"/>
          <ac:graphicFrameMkLst>
            <pc:docMk/>
            <pc:sldMk cId="2553856942" sldId="262"/>
            <ac:graphicFrameMk id="3" creationId="{CEE3E7CC-9345-4EAC-8E90-2040CBCCB555}"/>
          </ac:graphicFrameMkLst>
        </pc:graphicFrameChg>
      </pc:sldChg>
      <pc:sldChg chg="modSp">
        <pc:chgData name="Carlos Cabo" userId="ebc3a0b7-6d2a-4a81-9d8a-48fe93be0848" providerId="ADAL" clId="{CEDEC941-E99C-46A3-8684-7B523F929563}" dt="2026-02-03T15:44:35.774" v="50" actId="20577"/>
        <pc:sldMkLst>
          <pc:docMk/>
          <pc:sldMk cId="2035096429" sldId="264"/>
        </pc:sldMkLst>
        <pc:spChg chg="mod">
          <ac:chgData name="Carlos Cabo" userId="ebc3a0b7-6d2a-4a81-9d8a-48fe93be0848" providerId="ADAL" clId="{CEDEC941-E99C-46A3-8684-7B523F929563}" dt="2026-02-03T15:44:35.774" v="50" actId="20577"/>
          <ac:spMkLst>
            <pc:docMk/>
            <pc:sldMk cId="2035096429" sldId="264"/>
            <ac:spMk id="11" creationId="{0F6435C2-4DE3-43B6-8FD3-5CD782DEF4AA}"/>
          </ac:spMkLst>
        </pc:spChg>
      </pc:sldChg>
      <pc:sldChg chg="modSp">
        <pc:chgData name="Carlos Cabo" userId="ebc3a0b7-6d2a-4a81-9d8a-48fe93be0848" providerId="ADAL" clId="{CEDEC941-E99C-46A3-8684-7B523F929563}" dt="2026-02-03T15:46:33.013" v="67" actId="6549"/>
        <pc:sldMkLst>
          <pc:docMk/>
          <pc:sldMk cId="1027495958" sldId="265"/>
        </pc:sldMkLst>
        <pc:spChg chg="mod">
          <ac:chgData name="Carlos Cabo" userId="ebc3a0b7-6d2a-4a81-9d8a-48fe93be0848" providerId="ADAL" clId="{CEDEC941-E99C-46A3-8684-7B523F929563}" dt="2026-02-03T15:46:33.013" v="67" actId="6549"/>
          <ac:spMkLst>
            <pc:docMk/>
            <pc:sldMk cId="1027495958" sldId="265"/>
            <ac:spMk id="11" creationId="{0F6435C2-4DE3-43B6-8FD3-5CD782DEF4AA}"/>
          </ac:spMkLst>
        </pc:spChg>
      </pc:sldChg>
      <pc:sldChg chg="modSp">
        <pc:chgData name="Carlos Cabo" userId="ebc3a0b7-6d2a-4a81-9d8a-48fe93be0848" providerId="ADAL" clId="{CEDEC941-E99C-46A3-8684-7B523F929563}" dt="2026-02-03T15:55:36.041" v="206" actId="255"/>
        <pc:sldMkLst>
          <pc:docMk/>
          <pc:sldMk cId="4143508261" sldId="267"/>
        </pc:sldMkLst>
        <pc:spChg chg="mod">
          <ac:chgData name="Carlos Cabo" userId="ebc3a0b7-6d2a-4a81-9d8a-48fe93be0848" providerId="ADAL" clId="{CEDEC941-E99C-46A3-8684-7B523F929563}" dt="2026-02-03T15:49:23.361" v="88"/>
          <ac:spMkLst>
            <pc:docMk/>
            <pc:sldMk cId="4143508261" sldId="267"/>
            <ac:spMk id="5" creationId="{012AC565-037B-4395-B173-DA86E7980EC4}"/>
          </ac:spMkLst>
        </pc:spChg>
        <pc:spChg chg="mod">
          <ac:chgData name="Carlos Cabo" userId="ebc3a0b7-6d2a-4a81-9d8a-48fe93be0848" providerId="ADAL" clId="{CEDEC941-E99C-46A3-8684-7B523F929563}" dt="2026-02-03T15:55:36.041" v="206" actId="255"/>
          <ac:spMkLst>
            <pc:docMk/>
            <pc:sldMk cId="4143508261" sldId="267"/>
            <ac:spMk id="8" creationId="{A9A4C97E-F0D5-4856-992C-ED9E9E019D51}"/>
          </ac:spMkLst>
        </pc:spChg>
        <pc:graphicFrameChg chg="mod modGraphic">
          <ac:chgData name="Carlos Cabo" userId="ebc3a0b7-6d2a-4a81-9d8a-48fe93be0848" providerId="ADAL" clId="{CEDEC941-E99C-46A3-8684-7B523F929563}" dt="2026-02-03T15:53:59.230" v="165" actId="6549"/>
          <ac:graphicFrameMkLst>
            <pc:docMk/>
            <pc:sldMk cId="4143508261" sldId="267"/>
            <ac:graphicFrameMk id="9" creationId="{6B99CAA2-6117-4E88-8147-434E397082DF}"/>
          </ac:graphicFrameMkLst>
        </pc:graphicFrameChg>
      </pc:sldChg>
      <pc:sldChg chg="modSp add">
        <pc:chgData name="Carlos Cabo" userId="ebc3a0b7-6d2a-4a81-9d8a-48fe93be0848" providerId="ADAL" clId="{CEDEC941-E99C-46A3-8684-7B523F929563}" dt="2026-02-03T15:47:10.430" v="77"/>
        <pc:sldMkLst>
          <pc:docMk/>
          <pc:sldMk cId="3030044324" sldId="269"/>
        </pc:sldMkLst>
        <pc:spChg chg="mod">
          <ac:chgData name="Carlos Cabo" userId="ebc3a0b7-6d2a-4a81-9d8a-48fe93be0848" providerId="ADAL" clId="{CEDEC941-E99C-46A3-8684-7B523F929563}" dt="2026-02-03T15:47:10.430" v="77"/>
          <ac:spMkLst>
            <pc:docMk/>
            <pc:sldMk cId="3030044324" sldId="269"/>
            <ac:spMk id="11" creationId="{0F6435C2-4DE3-43B6-8FD3-5CD782DEF4AA}"/>
          </ac:spMkLst>
        </pc:spChg>
      </pc:sldChg>
      <pc:sldChg chg="addSp delSp modSp add">
        <pc:chgData name="Carlos Cabo" userId="ebc3a0b7-6d2a-4a81-9d8a-48fe93be0848" providerId="ADAL" clId="{CEDEC941-E99C-46A3-8684-7B523F929563}" dt="2026-02-03T15:55:46.194" v="207" actId="255"/>
        <pc:sldMkLst>
          <pc:docMk/>
          <pc:sldMk cId="2437586342" sldId="271"/>
        </pc:sldMkLst>
        <pc:spChg chg="mod">
          <ac:chgData name="Carlos Cabo" userId="ebc3a0b7-6d2a-4a81-9d8a-48fe93be0848" providerId="ADAL" clId="{CEDEC941-E99C-46A3-8684-7B523F929563}" dt="2026-02-03T15:55:46.194" v="207" actId="255"/>
          <ac:spMkLst>
            <pc:docMk/>
            <pc:sldMk cId="2437586342" sldId="271"/>
            <ac:spMk id="8" creationId="{A9A4C97E-F0D5-4856-992C-ED9E9E019D51}"/>
          </ac:spMkLst>
        </pc:spChg>
        <pc:graphicFrameChg chg="add mod modGraphic">
          <ac:chgData name="Carlos Cabo" userId="ebc3a0b7-6d2a-4a81-9d8a-48fe93be0848" providerId="ADAL" clId="{CEDEC941-E99C-46A3-8684-7B523F929563}" dt="2026-02-03T15:55:22.769" v="205" actId="20577"/>
          <ac:graphicFrameMkLst>
            <pc:docMk/>
            <pc:sldMk cId="2437586342" sldId="271"/>
            <ac:graphicFrameMk id="10" creationId="{F2792E33-5A69-41E6-B04E-F91002FED858}"/>
          </ac:graphicFrameMkLst>
        </pc:graphicFrameChg>
      </pc:sldChg>
    </pc:docChg>
  </pc:docChgLst>
  <pc:docChgLst>
    <pc:chgData name="Carlos Cabo" userId="ebc3a0b7-6d2a-4a81-9d8a-48fe93be0848" providerId="ADAL" clId="{43CBA7B4-170E-4F20-9673-2FDD9EBE5C71}"/>
    <pc:docChg chg="undo addSld delSld modSld">
      <pc:chgData name="Carlos Cabo" userId="ebc3a0b7-6d2a-4a81-9d8a-48fe93be0848" providerId="ADAL" clId="{43CBA7B4-170E-4F20-9673-2FDD9EBE5C71}" dt="2026-02-03T16:31:35.752" v="136"/>
      <pc:docMkLst>
        <pc:docMk/>
      </pc:docMkLst>
      <pc:sldChg chg="modSp">
        <pc:chgData name="Carlos Cabo" userId="ebc3a0b7-6d2a-4a81-9d8a-48fe93be0848" providerId="ADAL" clId="{43CBA7B4-170E-4F20-9673-2FDD9EBE5C71}" dt="2026-02-03T16:10:31.442" v="11" actId="20577"/>
        <pc:sldMkLst>
          <pc:docMk/>
          <pc:sldMk cId="2621783155" sldId="256"/>
        </pc:sldMkLst>
        <pc:spChg chg="mod">
          <ac:chgData name="Carlos Cabo" userId="ebc3a0b7-6d2a-4a81-9d8a-48fe93be0848" providerId="ADAL" clId="{43CBA7B4-170E-4F20-9673-2FDD9EBE5C71}" dt="2026-02-03T16:10:31.442" v="11" actId="20577"/>
          <ac:spMkLst>
            <pc:docMk/>
            <pc:sldMk cId="2621783155" sldId="256"/>
            <ac:spMk id="14" creationId="{6777943F-243C-44EA-83ED-10E47FF32378}"/>
          </ac:spMkLst>
        </pc:spChg>
      </pc:sldChg>
      <pc:sldChg chg="addSp modSp">
        <pc:chgData name="Carlos Cabo" userId="ebc3a0b7-6d2a-4a81-9d8a-48fe93be0848" providerId="ADAL" clId="{43CBA7B4-170E-4F20-9673-2FDD9EBE5C71}" dt="2026-02-03T16:30:27.420" v="135" actId="207"/>
        <pc:sldMkLst>
          <pc:docMk/>
          <pc:sldMk cId="2284170685" sldId="257"/>
        </pc:sldMkLst>
        <pc:spChg chg="add mod">
          <ac:chgData name="Carlos Cabo" userId="ebc3a0b7-6d2a-4a81-9d8a-48fe93be0848" providerId="ADAL" clId="{43CBA7B4-170E-4F20-9673-2FDD9EBE5C71}" dt="2026-02-03T16:30:27.420" v="135" actId="207"/>
          <ac:spMkLst>
            <pc:docMk/>
            <pc:sldMk cId="2284170685" sldId="257"/>
            <ac:spMk id="2" creationId="{9937872B-0A10-4362-B303-74B2CE5F6605}"/>
          </ac:spMkLst>
        </pc:spChg>
        <pc:picChg chg="add">
          <ac:chgData name="Carlos Cabo" userId="ebc3a0b7-6d2a-4a81-9d8a-48fe93be0848" providerId="ADAL" clId="{43CBA7B4-170E-4F20-9673-2FDD9EBE5C71}" dt="2026-02-03T16:29:53.376" v="130"/>
          <ac:picMkLst>
            <pc:docMk/>
            <pc:sldMk cId="2284170685" sldId="257"/>
            <ac:picMk id="6" creationId="{4E344B44-2A76-408F-AADF-DB6F00076BD9}"/>
          </ac:picMkLst>
        </pc:picChg>
      </pc:sldChg>
      <pc:sldChg chg="addSp modSp">
        <pc:chgData name="Carlos Cabo" userId="ebc3a0b7-6d2a-4a81-9d8a-48fe93be0848" providerId="ADAL" clId="{43CBA7B4-170E-4F20-9673-2FDD9EBE5C71}" dt="2026-02-03T16:31:35.752" v="136"/>
        <pc:sldMkLst>
          <pc:docMk/>
          <pc:sldMk cId="2276826974" sldId="259"/>
        </pc:sldMkLst>
        <pc:spChg chg="add">
          <ac:chgData name="Carlos Cabo" userId="ebc3a0b7-6d2a-4a81-9d8a-48fe93be0848" providerId="ADAL" clId="{43CBA7B4-170E-4F20-9673-2FDD9EBE5C71}" dt="2026-02-03T16:31:35.752" v="136"/>
          <ac:spMkLst>
            <pc:docMk/>
            <pc:sldMk cId="2276826974" sldId="259"/>
            <ac:spMk id="6" creationId="{78F09792-01B3-4AF2-98E0-26FE9E8A726D}"/>
          </ac:spMkLst>
        </pc:spChg>
        <pc:spChg chg="mod">
          <ac:chgData name="Carlos Cabo" userId="ebc3a0b7-6d2a-4a81-9d8a-48fe93be0848" providerId="ADAL" clId="{43CBA7B4-170E-4F20-9673-2FDD9EBE5C71}" dt="2026-02-03T16:16:28.124" v="27" actId="6549"/>
          <ac:spMkLst>
            <pc:docMk/>
            <pc:sldMk cId="2276826974" sldId="259"/>
            <ac:spMk id="11" creationId="{0F6435C2-4DE3-43B6-8FD3-5CD782DEF4AA}"/>
          </ac:spMkLst>
        </pc:spChg>
        <pc:picChg chg="add">
          <ac:chgData name="Carlos Cabo" userId="ebc3a0b7-6d2a-4a81-9d8a-48fe93be0848" providerId="ADAL" clId="{43CBA7B4-170E-4F20-9673-2FDD9EBE5C71}" dt="2026-02-03T16:31:35.752" v="136"/>
          <ac:picMkLst>
            <pc:docMk/>
            <pc:sldMk cId="2276826974" sldId="259"/>
            <ac:picMk id="5" creationId="{40DE0F1B-2DD4-41D9-8EFE-F088C61C568A}"/>
          </ac:picMkLst>
        </pc:picChg>
      </pc:sldChg>
      <pc:sldChg chg="modSp">
        <pc:chgData name="Carlos Cabo" userId="ebc3a0b7-6d2a-4a81-9d8a-48fe93be0848" providerId="ADAL" clId="{43CBA7B4-170E-4F20-9673-2FDD9EBE5C71}" dt="2026-02-03T16:28:30.182" v="129" actId="115"/>
        <pc:sldMkLst>
          <pc:docMk/>
          <pc:sldMk cId="369028068" sldId="260"/>
        </pc:sldMkLst>
        <pc:spChg chg="mod">
          <ac:chgData name="Carlos Cabo" userId="ebc3a0b7-6d2a-4a81-9d8a-48fe93be0848" providerId="ADAL" clId="{43CBA7B4-170E-4F20-9673-2FDD9EBE5C71}" dt="2026-02-03T16:28:24.095" v="127" actId="255"/>
          <ac:spMkLst>
            <pc:docMk/>
            <pc:sldMk cId="369028068" sldId="260"/>
            <ac:spMk id="9" creationId="{B22C1D74-2BAC-4DDA-95DE-5D0DEE42E827}"/>
          </ac:spMkLst>
        </pc:spChg>
        <pc:spChg chg="mod">
          <ac:chgData name="Carlos Cabo" userId="ebc3a0b7-6d2a-4a81-9d8a-48fe93be0848" providerId="ADAL" clId="{43CBA7B4-170E-4F20-9673-2FDD9EBE5C71}" dt="2026-02-03T16:28:30.182" v="129" actId="115"/>
          <ac:spMkLst>
            <pc:docMk/>
            <pc:sldMk cId="369028068" sldId="260"/>
            <ac:spMk id="12" creationId="{200967CA-2804-4B20-AE1A-28B769C7CC65}"/>
          </ac:spMkLst>
        </pc:spChg>
      </pc:sldChg>
      <pc:sldChg chg="modSp">
        <pc:chgData name="Carlos Cabo" userId="ebc3a0b7-6d2a-4a81-9d8a-48fe93be0848" providerId="ADAL" clId="{43CBA7B4-170E-4F20-9673-2FDD9EBE5C71}" dt="2026-02-03T16:28:02.959" v="123" actId="255"/>
        <pc:sldMkLst>
          <pc:docMk/>
          <pc:sldMk cId="2553856942" sldId="262"/>
        </pc:sldMkLst>
        <pc:spChg chg="mod">
          <ac:chgData name="Carlos Cabo" userId="ebc3a0b7-6d2a-4a81-9d8a-48fe93be0848" providerId="ADAL" clId="{43CBA7B4-170E-4F20-9673-2FDD9EBE5C71}" dt="2026-02-03T16:22:17.344" v="71" actId="113"/>
          <ac:spMkLst>
            <pc:docMk/>
            <pc:sldMk cId="2553856942" sldId="262"/>
            <ac:spMk id="5" creationId="{012AC565-037B-4395-B173-DA86E7980EC4}"/>
          </ac:spMkLst>
        </pc:spChg>
        <pc:spChg chg="mod">
          <ac:chgData name="Carlos Cabo" userId="ebc3a0b7-6d2a-4a81-9d8a-48fe93be0848" providerId="ADAL" clId="{43CBA7B4-170E-4F20-9673-2FDD9EBE5C71}" dt="2026-02-03T16:21:41.155" v="61" actId="20577"/>
          <ac:spMkLst>
            <pc:docMk/>
            <pc:sldMk cId="2553856942" sldId="262"/>
            <ac:spMk id="8" creationId="{A9A4C97E-F0D5-4856-992C-ED9E9E019D51}"/>
          </ac:spMkLst>
        </pc:spChg>
        <pc:graphicFrameChg chg="mod modGraphic">
          <ac:chgData name="Carlos Cabo" userId="ebc3a0b7-6d2a-4a81-9d8a-48fe93be0848" providerId="ADAL" clId="{43CBA7B4-170E-4F20-9673-2FDD9EBE5C71}" dt="2026-02-03T16:28:02.959" v="123" actId="255"/>
          <ac:graphicFrameMkLst>
            <pc:docMk/>
            <pc:sldMk cId="2553856942" sldId="262"/>
            <ac:graphicFrameMk id="3" creationId="{CEE3E7CC-9345-4EAC-8E90-2040CBCCB555}"/>
          </ac:graphicFrameMkLst>
        </pc:graphicFrameChg>
      </pc:sldChg>
      <pc:sldChg chg="modSp">
        <pc:chgData name="Carlos Cabo" userId="ebc3a0b7-6d2a-4a81-9d8a-48fe93be0848" providerId="ADAL" clId="{43CBA7B4-170E-4F20-9673-2FDD9EBE5C71}" dt="2026-02-03T16:18:06.693" v="47" actId="115"/>
        <pc:sldMkLst>
          <pc:docMk/>
          <pc:sldMk cId="2035096429" sldId="264"/>
        </pc:sldMkLst>
        <pc:spChg chg="mod">
          <ac:chgData name="Carlos Cabo" userId="ebc3a0b7-6d2a-4a81-9d8a-48fe93be0848" providerId="ADAL" clId="{43CBA7B4-170E-4F20-9673-2FDD9EBE5C71}" dt="2026-02-03T16:18:06.693" v="47" actId="115"/>
          <ac:spMkLst>
            <pc:docMk/>
            <pc:sldMk cId="2035096429" sldId="264"/>
            <ac:spMk id="11" creationId="{0F6435C2-4DE3-43B6-8FD3-5CD782DEF4AA}"/>
          </ac:spMkLst>
        </pc:spChg>
      </pc:sldChg>
      <pc:sldChg chg="modSp">
        <pc:chgData name="Carlos Cabo" userId="ebc3a0b7-6d2a-4a81-9d8a-48fe93be0848" providerId="ADAL" clId="{43CBA7B4-170E-4F20-9673-2FDD9EBE5C71}" dt="2026-02-03T16:18:36.326" v="49"/>
        <pc:sldMkLst>
          <pc:docMk/>
          <pc:sldMk cId="1027495958" sldId="265"/>
        </pc:sldMkLst>
        <pc:spChg chg="mod">
          <ac:chgData name="Carlos Cabo" userId="ebc3a0b7-6d2a-4a81-9d8a-48fe93be0848" providerId="ADAL" clId="{43CBA7B4-170E-4F20-9673-2FDD9EBE5C71}" dt="2026-02-03T16:18:36.326" v="49"/>
          <ac:spMkLst>
            <pc:docMk/>
            <pc:sldMk cId="1027495958" sldId="265"/>
            <ac:spMk id="11" creationId="{0F6435C2-4DE3-43B6-8FD3-5CD782DEF4AA}"/>
          </ac:spMkLst>
        </pc:spChg>
      </pc:sldChg>
      <pc:sldChg chg="modSp">
        <pc:chgData name="Carlos Cabo" userId="ebc3a0b7-6d2a-4a81-9d8a-48fe93be0848" providerId="ADAL" clId="{43CBA7B4-170E-4F20-9673-2FDD9EBE5C71}" dt="2026-02-03T16:20:13.692" v="58" actId="6549"/>
        <pc:sldMkLst>
          <pc:docMk/>
          <pc:sldMk cId="1898820522" sldId="266"/>
        </pc:sldMkLst>
        <pc:spChg chg="mod">
          <ac:chgData name="Carlos Cabo" userId="ebc3a0b7-6d2a-4a81-9d8a-48fe93be0848" providerId="ADAL" clId="{43CBA7B4-170E-4F20-9673-2FDD9EBE5C71}" dt="2026-02-03T16:20:13.692" v="58" actId="6549"/>
          <ac:spMkLst>
            <pc:docMk/>
            <pc:sldMk cId="1898820522" sldId="266"/>
            <ac:spMk id="11" creationId="{0F6435C2-4DE3-43B6-8FD3-5CD782DEF4AA}"/>
          </ac:spMkLst>
        </pc:spChg>
      </pc:sldChg>
      <pc:sldChg chg="modSp">
        <pc:chgData name="Carlos Cabo" userId="ebc3a0b7-6d2a-4a81-9d8a-48fe93be0848" providerId="ADAL" clId="{43CBA7B4-170E-4F20-9673-2FDD9EBE5C71}" dt="2026-02-03T16:28:12.062" v="125" actId="255"/>
        <pc:sldMkLst>
          <pc:docMk/>
          <pc:sldMk cId="4143508261" sldId="267"/>
        </pc:sldMkLst>
        <pc:spChg chg="mod">
          <ac:chgData name="Carlos Cabo" userId="ebc3a0b7-6d2a-4a81-9d8a-48fe93be0848" providerId="ADAL" clId="{43CBA7B4-170E-4F20-9673-2FDD9EBE5C71}" dt="2026-02-03T16:22:26.501" v="75" actId="255"/>
          <ac:spMkLst>
            <pc:docMk/>
            <pc:sldMk cId="4143508261" sldId="267"/>
            <ac:spMk id="5" creationId="{012AC565-037B-4395-B173-DA86E7980EC4}"/>
          </ac:spMkLst>
        </pc:spChg>
        <pc:spChg chg="mod">
          <ac:chgData name="Carlos Cabo" userId="ebc3a0b7-6d2a-4a81-9d8a-48fe93be0848" providerId="ADAL" clId="{43CBA7B4-170E-4F20-9673-2FDD9EBE5C71}" dt="2026-02-03T16:21:44.793" v="62"/>
          <ac:spMkLst>
            <pc:docMk/>
            <pc:sldMk cId="4143508261" sldId="267"/>
            <ac:spMk id="8" creationId="{A9A4C97E-F0D5-4856-992C-ED9E9E019D51}"/>
          </ac:spMkLst>
        </pc:spChg>
        <pc:graphicFrameChg chg="mod modGraphic">
          <ac:chgData name="Carlos Cabo" userId="ebc3a0b7-6d2a-4a81-9d8a-48fe93be0848" providerId="ADAL" clId="{43CBA7B4-170E-4F20-9673-2FDD9EBE5C71}" dt="2026-02-03T16:28:12.062" v="125" actId="255"/>
          <ac:graphicFrameMkLst>
            <pc:docMk/>
            <pc:sldMk cId="4143508261" sldId="267"/>
            <ac:graphicFrameMk id="9" creationId="{6B99CAA2-6117-4E88-8147-434E397082DF}"/>
          </ac:graphicFrameMkLst>
        </pc:graphicFrameChg>
      </pc:sldChg>
      <pc:sldChg chg="modSp">
        <pc:chgData name="Carlos Cabo" userId="ebc3a0b7-6d2a-4a81-9d8a-48fe93be0848" providerId="ADAL" clId="{43CBA7B4-170E-4F20-9673-2FDD9EBE5C71}" dt="2026-02-03T16:20:07.390" v="54"/>
        <pc:sldMkLst>
          <pc:docMk/>
          <pc:sldMk cId="3030044324" sldId="269"/>
        </pc:sldMkLst>
        <pc:spChg chg="mod">
          <ac:chgData name="Carlos Cabo" userId="ebc3a0b7-6d2a-4a81-9d8a-48fe93be0848" providerId="ADAL" clId="{43CBA7B4-170E-4F20-9673-2FDD9EBE5C71}" dt="2026-02-03T16:20:07.390" v="54"/>
          <ac:spMkLst>
            <pc:docMk/>
            <pc:sldMk cId="3030044324" sldId="269"/>
            <ac:spMk id="11" creationId="{0F6435C2-4DE3-43B6-8FD3-5CD782DEF4AA}"/>
          </ac:spMkLst>
        </pc:spChg>
      </pc:sldChg>
      <pc:sldChg chg="modSp">
        <pc:chgData name="Carlos Cabo" userId="ebc3a0b7-6d2a-4a81-9d8a-48fe93be0848" providerId="ADAL" clId="{43CBA7B4-170E-4F20-9673-2FDD9EBE5C71}" dt="2026-02-03T16:28:17.854" v="126" actId="255"/>
        <pc:sldMkLst>
          <pc:docMk/>
          <pc:sldMk cId="2437586342" sldId="271"/>
        </pc:sldMkLst>
        <pc:spChg chg="mod">
          <ac:chgData name="Carlos Cabo" userId="ebc3a0b7-6d2a-4a81-9d8a-48fe93be0848" providerId="ADAL" clId="{43CBA7B4-170E-4F20-9673-2FDD9EBE5C71}" dt="2026-02-03T16:22:41.620" v="79" actId="255"/>
          <ac:spMkLst>
            <pc:docMk/>
            <pc:sldMk cId="2437586342" sldId="271"/>
            <ac:spMk id="5" creationId="{012AC565-037B-4395-B173-DA86E7980EC4}"/>
          </ac:spMkLst>
        </pc:spChg>
        <pc:spChg chg="mod">
          <ac:chgData name="Carlos Cabo" userId="ebc3a0b7-6d2a-4a81-9d8a-48fe93be0848" providerId="ADAL" clId="{43CBA7B4-170E-4F20-9673-2FDD9EBE5C71}" dt="2026-02-03T16:21:52.662" v="65"/>
          <ac:spMkLst>
            <pc:docMk/>
            <pc:sldMk cId="2437586342" sldId="271"/>
            <ac:spMk id="8" creationId="{A9A4C97E-F0D5-4856-992C-ED9E9E019D51}"/>
          </ac:spMkLst>
        </pc:spChg>
        <pc:graphicFrameChg chg="mod modGraphic">
          <ac:chgData name="Carlos Cabo" userId="ebc3a0b7-6d2a-4a81-9d8a-48fe93be0848" providerId="ADAL" clId="{43CBA7B4-170E-4F20-9673-2FDD9EBE5C71}" dt="2026-02-03T16:28:17.854" v="126" actId="255"/>
          <ac:graphicFrameMkLst>
            <pc:docMk/>
            <pc:sldMk cId="2437586342" sldId="271"/>
            <ac:graphicFrameMk id="10" creationId="{F2792E33-5A69-41E6-B04E-F91002FED858}"/>
          </ac:graphicFrameMkLst>
        </pc:graphicFrameChg>
      </pc:sldChg>
      <pc:sldChg chg="modSp add">
        <pc:chgData name="Carlos Cabo" userId="ebc3a0b7-6d2a-4a81-9d8a-48fe93be0848" providerId="ADAL" clId="{43CBA7B4-170E-4F20-9673-2FDD9EBE5C71}" dt="2026-02-03T16:28:07.399" v="124" actId="255"/>
        <pc:sldMkLst>
          <pc:docMk/>
          <pc:sldMk cId="332573996" sldId="277"/>
        </pc:sldMkLst>
        <pc:graphicFrameChg chg="modGraphic">
          <ac:chgData name="Carlos Cabo" userId="ebc3a0b7-6d2a-4a81-9d8a-48fe93be0848" providerId="ADAL" clId="{43CBA7B4-170E-4F20-9673-2FDD9EBE5C71}" dt="2026-02-03T16:28:07.399" v="124" actId="255"/>
          <ac:graphicFrameMkLst>
            <pc:docMk/>
            <pc:sldMk cId="332573996" sldId="277"/>
            <ac:graphicFrameMk id="3" creationId="{CEE3E7CC-9345-4EAC-8E90-2040CBCCB555}"/>
          </ac:graphicFrameMkLst>
        </pc:graphicFrameChg>
      </pc:sldChg>
    </pc:docChg>
  </pc:docChgLst>
  <pc:docChgLst>
    <pc:chgData name="Carlos Cabo" userId="ebc3a0b7-6d2a-4a81-9d8a-48fe93be0848" providerId="ADAL" clId="{50400D3E-336B-47CE-BA49-FD8938A33F4B}"/>
    <pc:docChg chg="addSld delSld modSld">
      <pc:chgData name="Carlos Cabo" userId="ebc3a0b7-6d2a-4a81-9d8a-48fe93be0848" providerId="ADAL" clId="{50400D3E-336B-47CE-BA49-FD8938A33F4B}" dt="2026-02-09T09:06:57.817" v="4" actId="13926"/>
      <pc:docMkLst>
        <pc:docMk/>
      </pc:docMkLst>
      <pc:sldChg chg="modSp">
        <pc:chgData name="Carlos Cabo" userId="ebc3a0b7-6d2a-4a81-9d8a-48fe93be0848" providerId="ADAL" clId="{50400D3E-336B-47CE-BA49-FD8938A33F4B}" dt="2026-02-09T09:06:57.817" v="4" actId="13926"/>
        <pc:sldMkLst>
          <pc:docMk/>
          <pc:sldMk cId="2621783155" sldId="256"/>
        </pc:sldMkLst>
        <pc:spChg chg="mod">
          <ac:chgData name="Carlos Cabo" userId="ebc3a0b7-6d2a-4a81-9d8a-48fe93be0848" providerId="ADAL" clId="{50400D3E-336B-47CE-BA49-FD8938A33F4B}" dt="2026-02-09T09:06:57.817" v="4" actId="13926"/>
          <ac:spMkLst>
            <pc:docMk/>
            <pc:sldMk cId="2621783155" sldId="256"/>
            <ac:spMk id="14" creationId="{6777943F-243C-44EA-83ED-10E47FF32378}"/>
          </ac:spMkLst>
        </pc:spChg>
      </pc:sldChg>
      <pc:sldChg chg="modSp">
        <pc:chgData name="Carlos Cabo" userId="ebc3a0b7-6d2a-4a81-9d8a-48fe93be0848" providerId="ADAL" clId="{50400D3E-336B-47CE-BA49-FD8938A33F4B}" dt="2026-02-09T09:05:07.390" v="3" actId="20577"/>
        <pc:sldMkLst>
          <pc:docMk/>
          <pc:sldMk cId="2032481928" sldId="261"/>
        </pc:sldMkLst>
        <pc:spChg chg="mod">
          <ac:chgData name="Carlos Cabo" userId="ebc3a0b7-6d2a-4a81-9d8a-48fe93be0848" providerId="ADAL" clId="{50400D3E-336B-47CE-BA49-FD8938A33F4B}" dt="2026-02-09T09:05:07.390" v="3" actId="20577"/>
          <ac:spMkLst>
            <pc:docMk/>
            <pc:sldMk cId="2032481928" sldId="261"/>
            <ac:spMk id="13" creationId="{C3E28427-B699-4969-AD03-1506E17CD6D2}"/>
          </ac:spMkLst>
        </pc:spChg>
      </pc:sldChg>
      <pc:sldChg chg="del">
        <pc:chgData name="Carlos Cabo" userId="ebc3a0b7-6d2a-4a81-9d8a-48fe93be0848" providerId="ADAL" clId="{50400D3E-336B-47CE-BA49-FD8938A33F4B}" dt="2026-02-09T09:04:55.856" v="1" actId="2696"/>
        <pc:sldMkLst>
          <pc:docMk/>
          <pc:sldMk cId="747283855" sldId="263"/>
        </pc:sldMkLst>
      </pc:sldChg>
      <pc:sldChg chg="add">
        <pc:chgData name="Carlos Cabo" userId="ebc3a0b7-6d2a-4a81-9d8a-48fe93be0848" providerId="ADAL" clId="{50400D3E-336B-47CE-BA49-FD8938A33F4B}" dt="2026-02-09T09:04:54.025" v="0"/>
        <pc:sldMkLst>
          <pc:docMk/>
          <pc:sldMk cId="4138425224" sldId="278"/>
        </pc:sldMkLst>
      </pc:sldChg>
    </pc:docChg>
  </pc:docChgLst>
  <pc:docChgLst>
    <pc:chgData name="Laura Moreno Cordero" userId="3280e554-b12d-42c1-a27d-197030fe38e1" providerId="ADAL" clId="{75F37245-2BC7-4290-976A-BECA05B6D3EE}"/>
    <pc:docChg chg="custSel modSld">
      <pc:chgData name="Laura Moreno Cordero" userId="3280e554-b12d-42c1-a27d-197030fe38e1" providerId="ADAL" clId="{75F37245-2BC7-4290-976A-BECA05B6D3EE}" dt="2026-02-09T08:53:01.425" v="48" actId="1076"/>
      <pc:docMkLst>
        <pc:docMk/>
      </pc:docMkLst>
      <pc:sldChg chg="delSp modSp mod">
        <pc:chgData name="Laura Moreno Cordero" userId="3280e554-b12d-42c1-a27d-197030fe38e1" providerId="ADAL" clId="{75F37245-2BC7-4290-976A-BECA05B6D3EE}" dt="2026-02-06T13:20:34.301" v="12" actId="20577"/>
        <pc:sldMkLst>
          <pc:docMk/>
          <pc:sldMk cId="2032481928" sldId="261"/>
        </pc:sldMkLst>
        <pc:spChg chg="mod">
          <ac:chgData name="Laura Moreno Cordero" userId="3280e554-b12d-42c1-a27d-197030fe38e1" providerId="ADAL" clId="{75F37245-2BC7-4290-976A-BECA05B6D3EE}" dt="2026-02-06T13:20:34.301" v="12" actId="20577"/>
          <ac:spMkLst>
            <pc:docMk/>
            <pc:sldMk cId="2032481928" sldId="261"/>
            <ac:spMk id="13" creationId="{C3E28427-B699-4969-AD03-1506E17CD6D2}"/>
          </ac:spMkLst>
        </pc:spChg>
      </pc:sldChg>
      <pc:sldChg chg="addSp modSp">
        <pc:chgData name="Laura Moreno Cordero" userId="3280e554-b12d-42c1-a27d-197030fe38e1" providerId="ADAL" clId="{75F37245-2BC7-4290-976A-BECA05B6D3EE}" dt="2026-02-06T13:12:59.825" v="4" actId="1076"/>
        <pc:sldMkLst>
          <pc:docMk/>
          <pc:sldMk cId="2035096429" sldId="264"/>
        </pc:sldMkLst>
        <pc:spChg chg="add mod">
          <ac:chgData name="Laura Moreno Cordero" userId="3280e554-b12d-42c1-a27d-197030fe38e1" providerId="ADAL" clId="{75F37245-2BC7-4290-976A-BECA05B6D3EE}" dt="2026-02-06T13:12:59.825" v="4" actId="1076"/>
          <ac:spMkLst>
            <pc:docMk/>
            <pc:sldMk cId="2035096429" sldId="264"/>
            <ac:spMk id="3" creationId="{F5828DEF-6FF1-44F3-04D2-09B4049BA273}"/>
          </ac:spMkLst>
        </pc:spChg>
        <pc:picChg chg="add mod">
          <ac:chgData name="Laura Moreno Cordero" userId="3280e554-b12d-42c1-a27d-197030fe38e1" providerId="ADAL" clId="{75F37245-2BC7-4290-976A-BECA05B6D3EE}" dt="2026-02-06T13:12:59.825" v="4" actId="1076"/>
          <ac:picMkLst>
            <pc:docMk/>
            <pc:sldMk cId="2035096429" sldId="264"/>
            <ac:picMk id="2" creationId="{1E45D5A3-03B1-9100-5D9B-C6E26F8C20C1}"/>
          </ac:picMkLst>
        </pc:picChg>
        <pc:picChg chg="add mod">
          <ac:chgData name="Laura Moreno Cordero" userId="3280e554-b12d-42c1-a27d-197030fe38e1" providerId="ADAL" clId="{75F37245-2BC7-4290-976A-BECA05B6D3EE}" dt="2026-02-06T13:12:59.825" v="4" actId="1076"/>
          <ac:picMkLst>
            <pc:docMk/>
            <pc:sldMk cId="2035096429" sldId="264"/>
            <ac:picMk id="5" creationId="{8320C9F1-BF7B-9073-D69D-90AAC7B02693}"/>
          </ac:picMkLst>
        </pc:picChg>
      </pc:sldChg>
      <pc:sldChg chg="addSp modSp">
        <pc:chgData name="Laura Moreno Cordero" userId="3280e554-b12d-42c1-a27d-197030fe38e1" providerId="ADAL" clId="{75F37245-2BC7-4290-976A-BECA05B6D3EE}" dt="2026-02-06T12:55:41.981" v="0"/>
        <pc:sldMkLst>
          <pc:docMk/>
          <pc:sldMk cId="1027495958" sldId="265"/>
        </pc:sldMkLst>
        <pc:spChg chg="add mod">
          <ac:chgData name="Laura Moreno Cordero" userId="3280e554-b12d-42c1-a27d-197030fe38e1" providerId="ADAL" clId="{75F37245-2BC7-4290-976A-BECA05B6D3EE}" dt="2026-02-06T12:55:41.981" v="0"/>
          <ac:spMkLst>
            <pc:docMk/>
            <pc:sldMk cId="1027495958" sldId="265"/>
            <ac:spMk id="3" creationId="{DBE8E572-3CFB-0B4E-4211-1B74529CCFF7}"/>
          </ac:spMkLst>
        </pc:spChg>
        <pc:spChg chg="add mod">
          <ac:chgData name="Laura Moreno Cordero" userId="3280e554-b12d-42c1-a27d-197030fe38e1" providerId="ADAL" clId="{75F37245-2BC7-4290-976A-BECA05B6D3EE}" dt="2026-02-06T12:55:41.981" v="0"/>
          <ac:spMkLst>
            <pc:docMk/>
            <pc:sldMk cId="1027495958" sldId="265"/>
            <ac:spMk id="6" creationId="{2293BC11-6AA0-5F47-E0CE-FE12E0BBBC27}"/>
          </ac:spMkLst>
        </pc:spChg>
        <pc:picChg chg="add mod">
          <ac:chgData name="Laura Moreno Cordero" userId="3280e554-b12d-42c1-a27d-197030fe38e1" providerId="ADAL" clId="{75F37245-2BC7-4290-976A-BECA05B6D3EE}" dt="2026-02-06T12:55:41.981" v="0"/>
          <ac:picMkLst>
            <pc:docMk/>
            <pc:sldMk cId="1027495958" sldId="265"/>
            <ac:picMk id="2" creationId="{B686A461-D4B3-5EDC-4F5C-3290D7ED9B7A}"/>
          </ac:picMkLst>
        </pc:picChg>
        <pc:picChg chg="add mod">
          <ac:chgData name="Laura Moreno Cordero" userId="3280e554-b12d-42c1-a27d-197030fe38e1" providerId="ADAL" clId="{75F37245-2BC7-4290-976A-BECA05B6D3EE}" dt="2026-02-06T12:55:41.981" v="0"/>
          <ac:picMkLst>
            <pc:docMk/>
            <pc:sldMk cId="1027495958" sldId="265"/>
            <ac:picMk id="5" creationId="{41B275AF-2D18-9876-3170-7D3392B433BB}"/>
          </ac:picMkLst>
        </pc:picChg>
      </pc:sldChg>
      <pc:sldChg chg="addSp delSp modSp mod">
        <pc:chgData name="Laura Moreno Cordero" userId="3280e554-b12d-42c1-a27d-197030fe38e1" providerId="ADAL" clId="{75F37245-2BC7-4290-976A-BECA05B6D3EE}" dt="2026-02-09T08:53:01.425" v="48" actId="1076"/>
        <pc:sldMkLst>
          <pc:docMk/>
          <pc:sldMk cId="1898820522" sldId="266"/>
        </pc:sldMkLst>
        <pc:spChg chg="add mod">
          <ac:chgData name="Laura Moreno Cordero" userId="3280e554-b12d-42c1-a27d-197030fe38e1" providerId="ADAL" clId="{75F37245-2BC7-4290-976A-BECA05B6D3EE}" dt="2026-02-06T12:56:07.156" v="2" actId="20577"/>
          <ac:spMkLst>
            <pc:docMk/>
            <pc:sldMk cId="1898820522" sldId="266"/>
            <ac:spMk id="3" creationId="{025CEF4E-5963-0CDC-E5EC-D341BD83109A}"/>
          </ac:spMkLst>
        </pc:spChg>
        <pc:spChg chg="add del mod">
          <ac:chgData name="Laura Moreno Cordero" userId="3280e554-b12d-42c1-a27d-197030fe38e1" providerId="ADAL" clId="{75F37245-2BC7-4290-976A-BECA05B6D3EE}" dt="2026-02-09T08:52:31.759" v="32" actId="478"/>
          <ac:spMkLst>
            <pc:docMk/>
            <pc:sldMk cId="1898820522" sldId="266"/>
            <ac:spMk id="6" creationId="{00FAFF84-0E73-FEE5-FE44-FFC4142ECE5D}"/>
          </ac:spMkLst>
        </pc:spChg>
        <pc:grpChg chg="add del mod">
          <ac:chgData name="Laura Moreno Cordero" userId="3280e554-b12d-42c1-a27d-197030fe38e1" providerId="ADAL" clId="{75F37245-2BC7-4290-976A-BECA05B6D3EE}" dt="2026-02-09T08:52:58.885" v="47" actId="478"/>
          <ac:grpSpMkLst>
            <pc:docMk/>
            <pc:sldMk cId="1898820522" sldId="266"/>
            <ac:grpSpMk id="9" creationId="{3EF73616-D336-B6B9-667B-91C7DAD05532}"/>
          </ac:grpSpMkLst>
        </pc:grpChg>
        <pc:picChg chg="add del mod">
          <ac:chgData name="Laura Moreno Cordero" userId="3280e554-b12d-42c1-a27d-197030fe38e1" providerId="ADAL" clId="{75F37245-2BC7-4290-976A-BECA05B6D3EE}" dt="2026-02-09T08:51:35.422" v="16" actId="478"/>
          <ac:picMkLst>
            <pc:docMk/>
            <pc:sldMk cId="1898820522" sldId="266"/>
            <ac:picMk id="2" creationId="{40190C32-C508-B067-D045-089AC4B5792A}"/>
          </ac:picMkLst>
        </pc:picChg>
        <pc:picChg chg="add mod">
          <ac:chgData name="Laura Moreno Cordero" userId="3280e554-b12d-42c1-a27d-197030fe38e1" providerId="ADAL" clId="{75F37245-2BC7-4290-976A-BECA05B6D3EE}" dt="2026-02-09T08:52:54.729" v="45" actId="164"/>
          <ac:picMkLst>
            <pc:docMk/>
            <pc:sldMk cId="1898820522" sldId="266"/>
            <ac:picMk id="5" creationId="{63FCD1F9-0BBD-77AA-8A20-9B915C63D2EB}"/>
          </ac:picMkLst>
        </pc:picChg>
        <pc:picChg chg="add mod modCrop">
          <ac:chgData name="Laura Moreno Cordero" userId="3280e554-b12d-42c1-a27d-197030fe38e1" providerId="ADAL" clId="{75F37245-2BC7-4290-976A-BECA05B6D3EE}" dt="2026-02-09T08:52:54.729" v="45" actId="164"/>
          <ac:picMkLst>
            <pc:docMk/>
            <pc:sldMk cId="1898820522" sldId="266"/>
            <ac:picMk id="8" creationId="{FDC33B37-709C-75CC-444D-A2A885092ADF}"/>
          </ac:picMkLst>
        </pc:picChg>
        <pc:picChg chg="add mod">
          <ac:chgData name="Laura Moreno Cordero" userId="3280e554-b12d-42c1-a27d-197030fe38e1" providerId="ADAL" clId="{75F37245-2BC7-4290-976A-BECA05B6D3EE}" dt="2026-02-09T08:53:01.425" v="48" actId="1076"/>
          <ac:picMkLst>
            <pc:docMk/>
            <pc:sldMk cId="1898820522" sldId="266"/>
            <ac:picMk id="10" creationId="{1A35CAA6-7F63-FE08-2107-1C7569F14F66}"/>
          </ac:picMkLst>
        </pc:picChg>
      </pc:sldChg>
      <pc:sldChg chg="addSp delSp modSp">
        <pc:chgData name="Laura Moreno Cordero" userId="3280e554-b12d-42c1-a27d-197030fe38e1" providerId="ADAL" clId="{75F37245-2BC7-4290-976A-BECA05B6D3EE}" dt="2026-02-06T13:24:07.027" v="14" actId="478"/>
        <pc:sldMkLst>
          <pc:docMk/>
          <pc:sldMk cId="3030044324" sldId="269"/>
        </pc:sldMkLst>
        <pc:spChg chg="add mod">
          <ac:chgData name="Laura Moreno Cordero" userId="3280e554-b12d-42c1-a27d-197030fe38e1" providerId="ADAL" clId="{75F37245-2BC7-4290-976A-BECA05B6D3EE}" dt="2026-02-06T13:24:05.629" v="13"/>
          <ac:spMkLst>
            <pc:docMk/>
            <pc:sldMk cId="3030044324" sldId="269"/>
            <ac:spMk id="5" creationId="{56B4E341-3D94-75D2-CCCF-96780F2CD3F7}"/>
          </ac:spMkLst>
        </pc:spChg>
        <pc:picChg chg="add mod">
          <ac:chgData name="Laura Moreno Cordero" userId="3280e554-b12d-42c1-a27d-197030fe38e1" providerId="ADAL" clId="{75F37245-2BC7-4290-976A-BECA05B6D3EE}" dt="2026-02-06T13:24:05.629" v="13"/>
          <ac:picMkLst>
            <pc:docMk/>
            <pc:sldMk cId="3030044324" sldId="269"/>
            <ac:picMk id="3" creationId="{B4CCC02A-D1B6-512C-A7A9-53141A121868}"/>
          </ac:picMkLst>
        </pc:picChg>
        <pc:picChg chg="add mod">
          <ac:chgData name="Laura Moreno Cordero" userId="3280e554-b12d-42c1-a27d-197030fe38e1" providerId="ADAL" clId="{75F37245-2BC7-4290-976A-BECA05B6D3EE}" dt="2026-02-06T13:24:05.629" v="13"/>
          <ac:picMkLst>
            <pc:docMk/>
            <pc:sldMk cId="3030044324" sldId="269"/>
            <ac:picMk id="6" creationId="{0B669A9A-2DF2-68E5-D04C-A2102A580D2D}"/>
          </ac:picMkLst>
        </pc:picChg>
      </pc:sldChg>
    </pc:docChg>
  </pc:docChgLst>
  <pc:docChgLst>
    <pc:chgData name="Carlos Cabo" userId="ebc3a0b7-6d2a-4a81-9d8a-48fe93be0848" providerId="ADAL" clId="{4B3BFC9E-1AC3-4EC0-A507-C5619CCCA056}"/>
    <pc:docChg chg="undo custSel addSld delSld modSld">
      <pc:chgData name="Carlos Cabo" userId="ebc3a0b7-6d2a-4a81-9d8a-48fe93be0848" providerId="ADAL" clId="{4B3BFC9E-1AC3-4EC0-A507-C5619CCCA056}" dt="2026-02-03T15:37:41.322" v="224" actId="207"/>
      <pc:docMkLst>
        <pc:docMk/>
      </pc:docMkLst>
      <pc:sldChg chg="modSp">
        <pc:chgData name="Carlos Cabo" userId="ebc3a0b7-6d2a-4a81-9d8a-48fe93be0848" providerId="ADAL" clId="{4B3BFC9E-1AC3-4EC0-A507-C5619CCCA056}" dt="2026-02-03T15:32:22.402" v="210" actId="20577"/>
        <pc:sldMkLst>
          <pc:docMk/>
          <pc:sldMk cId="2621783155" sldId="256"/>
        </pc:sldMkLst>
        <pc:spChg chg="mod">
          <ac:chgData name="Carlos Cabo" userId="ebc3a0b7-6d2a-4a81-9d8a-48fe93be0848" providerId="ADAL" clId="{4B3BFC9E-1AC3-4EC0-A507-C5619CCCA056}" dt="2026-02-03T13:07:37.064" v="187" actId="6549"/>
          <ac:spMkLst>
            <pc:docMk/>
            <pc:sldMk cId="2621783155" sldId="256"/>
            <ac:spMk id="4" creationId="{632812C0-B89C-4DC2-8975-B505E4A0C422}"/>
          </ac:spMkLst>
        </pc:spChg>
        <pc:spChg chg="mod">
          <ac:chgData name="Carlos Cabo" userId="ebc3a0b7-6d2a-4a81-9d8a-48fe93be0848" providerId="ADAL" clId="{4B3BFC9E-1AC3-4EC0-A507-C5619CCCA056}" dt="2026-02-03T15:32:22.402" v="210" actId="20577"/>
          <ac:spMkLst>
            <pc:docMk/>
            <pc:sldMk cId="2621783155" sldId="256"/>
            <ac:spMk id="9" creationId="{70B27F18-3E1D-46D8-A62B-480D7DD43583}"/>
          </ac:spMkLst>
        </pc:spChg>
        <pc:spChg chg="mod">
          <ac:chgData name="Carlos Cabo" userId="ebc3a0b7-6d2a-4a81-9d8a-48fe93be0848" providerId="ADAL" clId="{4B3BFC9E-1AC3-4EC0-A507-C5619CCCA056}" dt="2026-02-03T13:07:59.803" v="193" actId="255"/>
          <ac:spMkLst>
            <pc:docMk/>
            <pc:sldMk cId="2621783155" sldId="256"/>
            <ac:spMk id="14" creationId="{6777943F-243C-44EA-83ED-10E47FF32378}"/>
          </ac:spMkLst>
        </pc:spChg>
      </pc:sldChg>
      <pc:sldChg chg="modSp">
        <pc:chgData name="Carlos Cabo" userId="ebc3a0b7-6d2a-4a81-9d8a-48fe93be0848" providerId="ADAL" clId="{4B3BFC9E-1AC3-4EC0-A507-C5619CCCA056}" dt="2026-02-03T15:33:41.644" v="214" actId="20577"/>
        <pc:sldMkLst>
          <pc:docMk/>
          <pc:sldMk cId="2284170685" sldId="257"/>
        </pc:sldMkLst>
        <pc:spChg chg="mod">
          <ac:chgData name="Carlos Cabo" userId="ebc3a0b7-6d2a-4a81-9d8a-48fe93be0848" providerId="ADAL" clId="{4B3BFC9E-1AC3-4EC0-A507-C5619CCCA056}" dt="2026-02-03T15:33:41.644" v="214" actId="20577"/>
          <ac:spMkLst>
            <pc:docMk/>
            <pc:sldMk cId="2284170685" sldId="257"/>
            <ac:spMk id="3" creationId="{B2C28579-E23E-4BC8-9325-6632A4F813E2}"/>
          </ac:spMkLst>
        </pc:spChg>
      </pc:sldChg>
      <pc:sldChg chg="modSp">
        <pc:chgData name="Carlos Cabo" userId="ebc3a0b7-6d2a-4a81-9d8a-48fe93be0848" providerId="ADAL" clId="{4B3BFC9E-1AC3-4EC0-A507-C5619CCCA056}" dt="2026-02-03T15:34:06.866" v="215" actId="947"/>
        <pc:sldMkLst>
          <pc:docMk/>
          <pc:sldMk cId="2276826974" sldId="259"/>
        </pc:sldMkLst>
        <pc:spChg chg="mod">
          <ac:chgData name="Carlos Cabo" userId="ebc3a0b7-6d2a-4a81-9d8a-48fe93be0848" providerId="ADAL" clId="{4B3BFC9E-1AC3-4EC0-A507-C5619CCCA056}" dt="2026-02-03T15:34:06.866" v="215" actId="947"/>
          <ac:spMkLst>
            <pc:docMk/>
            <pc:sldMk cId="2276826974" sldId="259"/>
            <ac:spMk id="11" creationId="{0F6435C2-4DE3-43B6-8FD3-5CD782DEF4AA}"/>
          </ac:spMkLst>
        </pc:spChg>
      </pc:sldChg>
      <pc:sldChg chg="modSp">
        <pc:chgData name="Carlos Cabo" userId="ebc3a0b7-6d2a-4a81-9d8a-48fe93be0848" providerId="ADAL" clId="{4B3BFC9E-1AC3-4EC0-A507-C5619CCCA056}" dt="2026-02-03T15:37:41.322" v="224" actId="207"/>
        <pc:sldMkLst>
          <pc:docMk/>
          <pc:sldMk cId="369028068" sldId="260"/>
        </pc:sldMkLst>
        <pc:spChg chg="mod">
          <ac:chgData name="Carlos Cabo" userId="ebc3a0b7-6d2a-4a81-9d8a-48fe93be0848" providerId="ADAL" clId="{4B3BFC9E-1AC3-4EC0-A507-C5619CCCA056}" dt="2026-02-03T15:37:35.811" v="223" actId="207"/>
          <ac:spMkLst>
            <pc:docMk/>
            <pc:sldMk cId="369028068" sldId="260"/>
            <ac:spMk id="9" creationId="{B22C1D74-2BAC-4DDA-95DE-5D0DEE42E827}"/>
          </ac:spMkLst>
        </pc:spChg>
        <pc:spChg chg="mod">
          <ac:chgData name="Carlos Cabo" userId="ebc3a0b7-6d2a-4a81-9d8a-48fe93be0848" providerId="ADAL" clId="{4B3BFC9E-1AC3-4EC0-A507-C5619CCCA056}" dt="2026-02-03T15:37:41.322" v="224" actId="207"/>
          <ac:spMkLst>
            <pc:docMk/>
            <pc:sldMk cId="369028068" sldId="260"/>
            <ac:spMk id="12" creationId="{200967CA-2804-4B20-AE1A-28B769C7CC65}"/>
          </ac:spMkLst>
        </pc:spChg>
      </pc:sldChg>
      <pc:sldChg chg="addSp delSp modSp delCm">
        <pc:chgData name="Carlos Cabo" userId="ebc3a0b7-6d2a-4a81-9d8a-48fe93be0848" providerId="ADAL" clId="{4B3BFC9E-1AC3-4EC0-A507-C5619CCCA056}" dt="2026-02-03T12:58:05.744" v="99" actId="113"/>
        <pc:sldMkLst>
          <pc:docMk/>
          <pc:sldMk cId="2553856942" sldId="262"/>
        </pc:sldMkLst>
        <pc:spChg chg="mod">
          <ac:chgData name="Carlos Cabo" userId="ebc3a0b7-6d2a-4a81-9d8a-48fe93be0848" providerId="ADAL" clId="{4B3BFC9E-1AC3-4EC0-A507-C5619CCCA056}" dt="2026-02-03T12:56:02.743" v="64" actId="255"/>
          <ac:spMkLst>
            <pc:docMk/>
            <pc:sldMk cId="2553856942" sldId="262"/>
            <ac:spMk id="5" creationId="{012AC565-037B-4395-B173-DA86E7980EC4}"/>
          </ac:spMkLst>
        </pc:spChg>
        <pc:spChg chg="mod">
          <ac:chgData name="Carlos Cabo" userId="ebc3a0b7-6d2a-4a81-9d8a-48fe93be0848" providerId="ADAL" clId="{4B3BFC9E-1AC3-4EC0-A507-C5619CCCA056}" dt="2026-02-03T12:55:54.415" v="62" actId="14100"/>
          <ac:spMkLst>
            <pc:docMk/>
            <pc:sldMk cId="2553856942" sldId="262"/>
            <ac:spMk id="8" creationId="{A9A4C97E-F0D5-4856-992C-ED9E9E019D51}"/>
          </ac:spMkLst>
        </pc:spChg>
        <pc:graphicFrameChg chg="mod modGraphic">
          <ac:chgData name="Carlos Cabo" userId="ebc3a0b7-6d2a-4a81-9d8a-48fe93be0848" providerId="ADAL" clId="{4B3BFC9E-1AC3-4EC0-A507-C5619CCCA056}" dt="2026-02-03T12:58:05.744" v="99" actId="113"/>
          <ac:graphicFrameMkLst>
            <pc:docMk/>
            <pc:sldMk cId="2553856942" sldId="262"/>
            <ac:graphicFrameMk id="3" creationId="{CEE3E7CC-9345-4EAC-8E90-2040CBCCB555}"/>
          </ac:graphicFrameMkLst>
        </pc:graphicFrameChg>
      </pc:sldChg>
      <pc:sldChg chg="modSp">
        <pc:chgData name="Carlos Cabo" userId="ebc3a0b7-6d2a-4a81-9d8a-48fe93be0848" providerId="ADAL" clId="{4B3BFC9E-1AC3-4EC0-A507-C5619CCCA056}" dt="2026-02-03T15:34:45.516" v="216" actId="115"/>
        <pc:sldMkLst>
          <pc:docMk/>
          <pc:sldMk cId="2035096429" sldId="264"/>
        </pc:sldMkLst>
        <pc:spChg chg="mod">
          <ac:chgData name="Carlos Cabo" userId="ebc3a0b7-6d2a-4a81-9d8a-48fe93be0848" providerId="ADAL" clId="{4B3BFC9E-1AC3-4EC0-A507-C5619CCCA056}" dt="2026-02-03T15:34:45.516" v="216" actId="115"/>
          <ac:spMkLst>
            <pc:docMk/>
            <pc:sldMk cId="2035096429" sldId="264"/>
            <ac:spMk id="11" creationId="{0F6435C2-4DE3-43B6-8FD3-5CD782DEF4AA}"/>
          </ac:spMkLst>
        </pc:spChg>
      </pc:sldChg>
      <pc:sldChg chg="modSp add del">
        <pc:chgData name="Carlos Cabo" userId="ebc3a0b7-6d2a-4a81-9d8a-48fe93be0848" providerId="ADAL" clId="{4B3BFC9E-1AC3-4EC0-A507-C5619CCCA056}" dt="2026-02-03T15:35:55.040" v="218" actId="20577"/>
        <pc:sldMkLst>
          <pc:docMk/>
          <pc:sldMk cId="1027495958" sldId="265"/>
        </pc:sldMkLst>
        <pc:spChg chg="mod">
          <ac:chgData name="Carlos Cabo" userId="ebc3a0b7-6d2a-4a81-9d8a-48fe93be0848" providerId="ADAL" clId="{4B3BFC9E-1AC3-4EC0-A507-C5619CCCA056}" dt="2026-02-03T15:35:55.040" v="218" actId="20577"/>
          <ac:spMkLst>
            <pc:docMk/>
            <pc:sldMk cId="1027495958" sldId="265"/>
            <ac:spMk id="11" creationId="{0F6435C2-4DE3-43B6-8FD3-5CD782DEF4AA}"/>
          </ac:spMkLst>
        </pc:spChg>
      </pc:sldChg>
      <pc:sldChg chg="modSp">
        <pc:chgData name="Carlos Cabo" userId="ebc3a0b7-6d2a-4a81-9d8a-48fe93be0848" providerId="ADAL" clId="{4B3BFC9E-1AC3-4EC0-A507-C5619CCCA056}" dt="2026-02-03T15:36:10.208" v="220" actId="20577"/>
        <pc:sldMkLst>
          <pc:docMk/>
          <pc:sldMk cId="1898820522" sldId="266"/>
        </pc:sldMkLst>
        <pc:spChg chg="mod">
          <ac:chgData name="Carlos Cabo" userId="ebc3a0b7-6d2a-4a81-9d8a-48fe93be0848" providerId="ADAL" clId="{4B3BFC9E-1AC3-4EC0-A507-C5619CCCA056}" dt="2026-02-03T15:36:10.208" v="220" actId="20577"/>
          <ac:spMkLst>
            <pc:docMk/>
            <pc:sldMk cId="1898820522" sldId="266"/>
            <ac:spMk id="11" creationId="{0F6435C2-4DE3-43B6-8FD3-5CD782DEF4AA}"/>
          </ac:spMkLst>
        </pc:spChg>
      </pc:sldChg>
      <pc:sldChg chg="addSp delSp modSp add delCm">
        <pc:chgData name="Carlos Cabo" userId="ebc3a0b7-6d2a-4a81-9d8a-48fe93be0848" providerId="ADAL" clId="{4B3BFC9E-1AC3-4EC0-A507-C5619CCCA056}" dt="2026-02-03T12:57:48.521" v="98" actId="113"/>
        <pc:sldMkLst>
          <pc:docMk/>
          <pc:sldMk cId="4143508261" sldId="267"/>
        </pc:sldMkLst>
        <pc:spChg chg="mod">
          <ac:chgData name="Carlos Cabo" userId="ebc3a0b7-6d2a-4a81-9d8a-48fe93be0848" providerId="ADAL" clId="{4B3BFC9E-1AC3-4EC0-A507-C5619CCCA056}" dt="2026-02-03T12:56:21.567" v="67" actId="255"/>
          <ac:spMkLst>
            <pc:docMk/>
            <pc:sldMk cId="4143508261" sldId="267"/>
            <ac:spMk id="5" creationId="{012AC565-037B-4395-B173-DA86E7980EC4}"/>
          </ac:spMkLst>
        </pc:spChg>
        <pc:spChg chg="mod">
          <ac:chgData name="Carlos Cabo" userId="ebc3a0b7-6d2a-4a81-9d8a-48fe93be0848" providerId="ADAL" clId="{4B3BFC9E-1AC3-4EC0-A507-C5619CCCA056}" dt="2026-02-03T12:56:28.082" v="69" actId="14100"/>
          <ac:spMkLst>
            <pc:docMk/>
            <pc:sldMk cId="4143508261" sldId="267"/>
            <ac:spMk id="8" creationId="{A9A4C97E-F0D5-4856-992C-ED9E9E019D51}"/>
          </ac:spMkLst>
        </pc:spChg>
        <pc:graphicFrameChg chg="add mod modGraphic">
          <ac:chgData name="Carlos Cabo" userId="ebc3a0b7-6d2a-4a81-9d8a-48fe93be0848" providerId="ADAL" clId="{4B3BFC9E-1AC3-4EC0-A507-C5619CCCA056}" dt="2026-02-03T12:57:48.521" v="98" actId="113"/>
          <ac:graphicFrameMkLst>
            <pc:docMk/>
            <pc:sldMk cId="4143508261" sldId="267"/>
            <ac:graphicFrameMk id="9" creationId="{6B99CAA2-6117-4E88-8147-434E397082D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63CF4E-3FA9-41AF-AE26-FEAB084A1D7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51B9B65-46F4-4F28-838E-15E374D4E8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1B182C0-0010-43A6-99CA-B3481002B487}"/>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85F76111-1439-4640-A752-5C7D8CB789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9E2269-7ACE-4911-BB60-62096BAC46C0}"/>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123965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E220A-813F-4264-893F-A5C9280949D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5BFA650-7745-4A3F-99D9-1B7E8D0E069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C3973C-EC88-470E-B600-703710535D97}"/>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BEE6C138-FF14-46D7-BB2E-0F9251C22D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79506D-4297-4F32-98CA-FF90801870E8}"/>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3736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A76639-6CBF-422D-908C-D1A9A9C4F9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51E2789-CA3A-4C37-B5DF-F6A51A2A005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4FB953-1F1B-4B19-9F1D-993E3AFA418E}"/>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857F0535-B50C-4B9F-B211-8875DE18D6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10B4F5-E727-443E-A15E-A3B616ABB552}"/>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298667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05081-5D64-4C62-A614-62FF065E71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D9CDD3-5BF3-4737-AFC1-B298EAC597C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4E230F-052D-488A-9069-577DA2BD839F}"/>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6CC970BB-2897-44E6-8FBD-5D0DC389A8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85B298C-5838-47AC-AA2F-E5D1DF029EA6}"/>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84209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650EC-C61A-40E7-840D-27BD5AD3A2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5BEB173-C1AF-4064-B34B-0A0AFE150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3226B31-FB11-45C8-A873-13C69235C624}"/>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88D5E48B-7F61-4BF6-949C-B5C64EDABE7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6876-EAD9-40B9-B071-32F947B049A0}"/>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273743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D3A60-6530-4258-B976-247416B3546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D0F536-EBBC-41E0-98A9-0BB6E84394D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A862378-7F0C-42BF-8C0F-3C628E059C3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72D3482-50CB-4959-849B-87CCAC5FA2EE}"/>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6" name="Marcador de pie de página 5">
            <a:extLst>
              <a:ext uri="{FF2B5EF4-FFF2-40B4-BE49-F238E27FC236}">
                <a16:creationId xmlns:a16="http://schemas.microsoft.com/office/drawing/2014/main" id="{A5D21A0A-B9A7-4EBC-8DBA-CB7F7DDBFDE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F934E-422C-404F-810D-FEEE2A06A04D}"/>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64219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2DC24-ACEE-4816-9C91-42884C048BF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279436E-DC70-4169-A718-73033A71B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7B82C36-754F-4FF6-8D38-E6255D2D4C6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FBD3637-6A9B-47EF-B3A0-B05E4E1BE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3886CA5-B5F2-4AB1-B882-B2AFCA63D80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AC9F50A-5A34-48DA-953E-833309007299}"/>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8" name="Marcador de pie de página 7">
            <a:extLst>
              <a:ext uri="{FF2B5EF4-FFF2-40B4-BE49-F238E27FC236}">
                <a16:creationId xmlns:a16="http://schemas.microsoft.com/office/drawing/2014/main" id="{10201CDE-008E-4FF8-A0D1-C82AF944AF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3C3DA33-CDE5-4DDB-ADF2-EBA9EF352839}"/>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33397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DF7DE-EC9D-41BA-A46D-C518DA3B9F6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9769AE3-5B22-4F96-A721-D72C90FC48C8}"/>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4" name="Marcador de pie de página 3">
            <a:extLst>
              <a:ext uri="{FF2B5EF4-FFF2-40B4-BE49-F238E27FC236}">
                <a16:creationId xmlns:a16="http://schemas.microsoft.com/office/drawing/2014/main" id="{68C1ADE9-D48F-441B-A0F2-021C6DB868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B49794F-98CB-4205-8699-C1D66BD0555C}"/>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169026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503E22-26C0-4504-A06E-0D3EF4A7694E}"/>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3" name="Marcador de pie de página 2">
            <a:extLst>
              <a:ext uri="{FF2B5EF4-FFF2-40B4-BE49-F238E27FC236}">
                <a16:creationId xmlns:a16="http://schemas.microsoft.com/office/drawing/2014/main" id="{F87831CE-1B88-4C62-9E0A-A63F35C5F1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6F1E217-559E-4E0A-92EF-E926FD7C95AC}"/>
              </a:ext>
            </a:extLst>
          </p:cNvPr>
          <p:cNvSpPr>
            <a:spLocks noGrp="1"/>
          </p:cNvSpPr>
          <p:nvPr>
            <p:ph type="sldNum" sz="quarter" idx="12"/>
          </p:nvPr>
        </p:nvSpPr>
        <p:spPr/>
        <p:txBody>
          <a:bodyPr/>
          <a:lstStyle/>
          <a:p>
            <a:fld id="{3D25C303-9805-4D13-9D3B-7363D0431789}" type="slidenum">
              <a:rPr lang="es-ES" smtClean="0"/>
              <a:t>‹Nº›</a:t>
            </a:fld>
            <a:endParaRPr lang="es-ES"/>
          </a:p>
        </p:txBody>
      </p:sp>
      <p:sp>
        <p:nvSpPr>
          <p:cNvPr id="5" name="Subtítulo 2">
            <a:extLst>
              <a:ext uri="{FF2B5EF4-FFF2-40B4-BE49-F238E27FC236}">
                <a16:creationId xmlns:a16="http://schemas.microsoft.com/office/drawing/2014/main" id="{2F0A3D81-940B-40E5-B1D7-5F96D9E38502}"/>
              </a:ext>
            </a:extLst>
          </p:cNvPr>
          <p:cNvSpPr txBox="1">
            <a:spLocks/>
          </p:cNvSpPr>
          <p:nvPr userDrawn="1"/>
        </p:nvSpPr>
        <p:spPr>
          <a:xfrm>
            <a:off x="338667" y="6561023"/>
            <a:ext cx="3547533" cy="288679"/>
          </a:xfrm>
          <a:prstGeom prst="rect">
            <a:avLst/>
          </a:prstGeom>
        </p:spPr>
        <p:txBody>
          <a:bodyPr vert="horz" lIns="91440" tIns="45720" rIns="91440" bIns="45720" rtlCol="0">
            <a:noAutofit/>
          </a:bodyPr>
          <a:lstStyle>
            <a:defPPr>
              <a:defRPr lang="es-ES"/>
            </a:defPPr>
            <a:lvl1pPr marR="0" lvl="0" indent="0" defTabSz="457200" fontAlgn="auto">
              <a:lnSpc>
                <a:spcPct val="110000"/>
              </a:lnSpc>
              <a:spcBef>
                <a:spcPts val="1000"/>
              </a:spcBef>
              <a:spcAft>
                <a:spcPts val="0"/>
              </a:spcAft>
              <a:buClr>
                <a:srgbClr val="90C226"/>
              </a:buClr>
              <a:buSzPct val="80000"/>
              <a:buFont typeface="Wingdings 3" charset="2"/>
              <a:buNone/>
              <a:tabLst/>
              <a:defRPr sz="1400" b="1"/>
            </a:lvl1pPr>
            <a:lvl2pPr marL="742950" indent="-285750" defTabSz="45720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s-ES" sz="1200" b="0" dirty="0" err="1"/>
              <a:t>Supported</a:t>
            </a:r>
            <a:r>
              <a:rPr lang="es-ES" sz="1200" b="0" dirty="0"/>
              <a:t> </a:t>
            </a:r>
            <a:r>
              <a:rPr lang="es-ES" sz="1200" b="0" dirty="0" err="1"/>
              <a:t>by</a:t>
            </a:r>
            <a:r>
              <a:rPr lang="es-ES" sz="1200" b="0" dirty="0"/>
              <a:t> </a:t>
            </a:r>
            <a:r>
              <a:rPr lang="es-ES" sz="1200" b="0" dirty="0" err="1"/>
              <a:t>the</a:t>
            </a:r>
            <a:r>
              <a:rPr lang="es-ES" sz="1200" b="0" dirty="0"/>
              <a:t> </a:t>
            </a:r>
            <a:r>
              <a:rPr lang="es-ES" sz="1200" b="0" dirty="0" err="1"/>
              <a:t>European</a:t>
            </a:r>
            <a:r>
              <a:rPr lang="es-ES" sz="1200" b="0" dirty="0"/>
              <a:t> Project Office OPE-SECTI</a:t>
            </a:r>
          </a:p>
          <a:p>
            <a:endParaRPr lang="es-ES" sz="1200" b="0" i="1" dirty="0"/>
          </a:p>
        </p:txBody>
      </p:sp>
      <p:pic>
        <p:nvPicPr>
          <p:cNvPr id="8" name="Imagen 7">
            <a:extLst>
              <a:ext uri="{FF2B5EF4-FFF2-40B4-BE49-F238E27FC236}">
                <a16:creationId xmlns:a16="http://schemas.microsoft.com/office/drawing/2014/main" id="{C9D8F219-9E1C-4EA5-B023-B89A8D9DC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3501" y="6277378"/>
            <a:ext cx="7779798" cy="490066"/>
          </a:xfrm>
          <a:prstGeom prst="rect">
            <a:avLst/>
          </a:prstGeom>
        </p:spPr>
      </p:pic>
    </p:spTree>
    <p:extLst>
      <p:ext uri="{BB962C8B-B14F-4D97-AF65-F5344CB8AC3E}">
        <p14:creationId xmlns:p14="http://schemas.microsoft.com/office/powerpoint/2010/main" val="61060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491B-2070-4D76-95BB-115DC45F50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95E1124-E892-46AD-AC44-63ED4CC1E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73FF530-CCF0-47F2-B9DB-F7412F408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A287605-7C84-402D-A933-EBE9A0784BBF}"/>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6" name="Marcador de pie de página 5">
            <a:extLst>
              <a:ext uri="{FF2B5EF4-FFF2-40B4-BE49-F238E27FC236}">
                <a16:creationId xmlns:a16="http://schemas.microsoft.com/office/drawing/2014/main" id="{89BAA831-0697-42EB-8954-C9923A03E03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FF82CB5-41D4-4F68-A9AC-B2058E5D0538}"/>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43461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E2339-01FF-4FE5-A2FD-5D7DA577EB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0077608-026B-49EB-A4AD-4FB939A8B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8DD592B-46E2-42B1-8E4D-381FFDE3D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3EC3697-170A-4D11-A0E9-B046397FD15F}"/>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6" name="Marcador de pie de página 5">
            <a:extLst>
              <a:ext uri="{FF2B5EF4-FFF2-40B4-BE49-F238E27FC236}">
                <a16:creationId xmlns:a16="http://schemas.microsoft.com/office/drawing/2014/main" id="{DD89ABB9-11F8-4D40-A995-34A925581CD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FD4644-D689-4D9F-A794-A3BC137A1BDD}"/>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96544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C969175-F7CB-4EF7-8C83-06A733910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F7D8502-F8D5-4E85-8C98-4E7557678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02CB9F-1E5A-4E96-8A5E-9B9DDC0A2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B111A6E9-775F-49ED-96DA-9F909D6A00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660598D-5A31-47FE-9DD4-C6FB2E169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5C303-9805-4D13-9D3B-7363D0431789}" type="slidenum">
              <a:rPr lang="es-ES" smtClean="0"/>
              <a:t>‹Nº›</a:t>
            </a:fld>
            <a:endParaRPr lang="es-ES"/>
          </a:p>
        </p:txBody>
      </p:sp>
    </p:spTree>
    <p:extLst>
      <p:ext uri="{BB962C8B-B14F-4D97-AF65-F5344CB8AC3E}">
        <p14:creationId xmlns:p14="http://schemas.microsoft.com/office/powerpoint/2010/main" val="3945852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linkedin.com/company/ctaex/posts/?feedView=all" TargetMode="External"/><Relationship Id="rId3" Type="http://schemas.openxmlformats.org/officeDocument/2006/relationships/hyperlink" Target="https://ctaex.com/" TargetMode="External"/><Relationship Id="rId7" Type="http://schemas.openxmlformats.org/officeDocument/2006/relationships/image" Target="../media/image15.svg"/><Relationship Id="rId12" Type="http://schemas.openxmlformats.org/officeDocument/2006/relationships/image" Target="../media/image19.png"/><Relationship Id="rId2" Type="http://schemas.openxmlformats.org/officeDocument/2006/relationships/hyperlink" Target="mailto:lmoreno@ctaex.com" TargetMode="Externa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png"/><Relationship Id="rId5" Type="http://schemas.openxmlformats.org/officeDocument/2006/relationships/image" Target="../media/image13.svg"/><Relationship Id="rId15" Type="http://schemas.openxmlformats.org/officeDocument/2006/relationships/image" Target="../media/image21.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mailto:carlos.cabo@fundecyt-pctex.es" TargetMode="External"/><Relationship Id="rId2" Type="http://schemas.openxmlformats.org/officeDocument/2006/relationships/hyperlink" Target="mailto:lmoreno@ctaex.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taex.com/observactae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632812C0-B89C-4DC2-8975-B505E4A0C422}"/>
              </a:ext>
            </a:extLst>
          </p:cNvPr>
          <p:cNvSpPr txBox="1">
            <a:spLocks/>
          </p:cNvSpPr>
          <p:nvPr/>
        </p:nvSpPr>
        <p:spPr>
          <a:xfrm>
            <a:off x="5806379" y="1317777"/>
            <a:ext cx="4588052" cy="654268"/>
          </a:xfrm>
          <a:prstGeom prst="rect">
            <a:avLst/>
          </a:prstGeom>
        </p:spPr>
        <p:txBody>
          <a:bodyP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s-ES" dirty="0"/>
              <a:t>Centro Tecnológico Nacional Agroalimentario (CTAEX) -  (</a:t>
            </a:r>
            <a:r>
              <a:rPr lang="es-ES" dirty="0" err="1"/>
              <a:t>Spain</a:t>
            </a:r>
            <a:r>
              <a:rPr lang="es-ES" dirty="0"/>
              <a:t>)</a:t>
            </a:r>
          </a:p>
        </p:txBody>
      </p:sp>
      <p:sp>
        <p:nvSpPr>
          <p:cNvPr id="6" name="Título 1">
            <a:extLst>
              <a:ext uri="{FF2B5EF4-FFF2-40B4-BE49-F238E27FC236}">
                <a16:creationId xmlns:a16="http://schemas.microsoft.com/office/drawing/2014/main" id="{C7C72D35-37CF-42A3-861A-9554D4656836}"/>
              </a:ext>
            </a:extLst>
          </p:cNvPr>
          <p:cNvSpPr txBox="1">
            <a:spLocks/>
          </p:cNvSpPr>
          <p:nvPr/>
        </p:nvSpPr>
        <p:spPr>
          <a:xfrm>
            <a:off x="5564239" y="2140587"/>
            <a:ext cx="507233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3400" b="1" dirty="0">
                <a:solidFill>
                  <a:schemeClr val="tx1">
                    <a:lumMod val="65000"/>
                    <a:lumOff val="35000"/>
                  </a:schemeClr>
                </a:solidFill>
              </a:rPr>
              <a:t>PROMOTIONAL PROFILE</a:t>
            </a:r>
            <a:endParaRPr lang="es-ES" sz="3400" dirty="0">
              <a:solidFill>
                <a:schemeClr val="tx1">
                  <a:lumMod val="65000"/>
                  <a:lumOff val="35000"/>
                </a:schemeClr>
              </a:solidFill>
            </a:endParaRPr>
          </a:p>
        </p:txBody>
      </p:sp>
      <p:sp>
        <p:nvSpPr>
          <p:cNvPr id="8" name="Subtítulo 2">
            <a:extLst>
              <a:ext uri="{FF2B5EF4-FFF2-40B4-BE49-F238E27FC236}">
                <a16:creationId xmlns:a16="http://schemas.microsoft.com/office/drawing/2014/main" id="{720BB13D-A31B-47AB-8C78-38831E432446}"/>
              </a:ext>
            </a:extLst>
          </p:cNvPr>
          <p:cNvSpPr txBox="1">
            <a:spLocks/>
          </p:cNvSpPr>
          <p:nvPr/>
        </p:nvSpPr>
        <p:spPr>
          <a:xfrm>
            <a:off x="5633102" y="3296800"/>
            <a:ext cx="4934606" cy="39305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ES" b="1" cap="all" dirty="0">
                <a:solidFill>
                  <a:srgbClr val="C7D41E"/>
                </a:solidFill>
              </a:rPr>
              <a:t>RESEARCH GROUP:</a:t>
            </a:r>
            <a:endParaRPr lang="es-ES" dirty="0"/>
          </a:p>
        </p:txBody>
      </p:sp>
      <p:sp>
        <p:nvSpPr>
          <p:cNvPr id="14" name="Título 1">
            <a:extLst>
              <a:ext uri="{FF2B5EF4-FFF2-40B4-BE49-F238E27FC236}">
                <a16:creationId xmlns:a16="http://schemas.microsoft.com/office/drawing/2014/main" id="{6777943F-243C-44EA-83ED-10E47FF32378}"/>
              </a:ext>
            </a:extLst>
          </p:cNvPr>
          <p:cNvSpPr txBox="1">
            <a:spLocks/>
          </p:cNvSpPr>
          <p:nvPr/>
        </p:nvSpPr>
        <p:spPr>
          <a:xfrm>
            <a:off x="5564239" y="4039479"/>
            <a:ext cx="5749220"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3600" b="1" dirty="0">
                <a:solidFill>
                  <a:schemeClr val="tx1">
                    <a:lumMod val="65000"/>
                    <a:lumOff val="35000"/>
                  </a:schemeClr>
                </a:solidFill>
              </a:rPr>
              <a:t>CTAEX – </a:t>
            </a:r>
            <a:r>
              <a:rPr lang="es-ES" sz="3600" b="1" dirty="0" err="1">
                <a:solidFill>
                  <a:schemeClr val="tx1">
                    <a:lumMod val="65000"/>
                    <a:lumOff val="35000"/>
                  </a:schemeClr>
                </a:solidFill>
              </a:rPr>
              <a:t>Microbiome</a:t>
            </a:r>
            <a:r>
              <a:rPr lang="es-ES" sz="3600" b="1" dirty="0">
                <a:solidFill>
                  <a:schemeClr val="tx1">
                    <a:lumMod val="65000"/>
                    <a:lumOff val="35000"/>
                  </a:schemeClr>
                </a:solidFill>
              </a:rPr>
              <a:t> </a:t>
            </a:r>
            <a:r>
              <a:rPr lang="es-ES" sz="3600" b="1" dirty="0" err="1">
                <a:solidFill>
                  <a:schemeClr val="tx1">
                    <a:lumMod val="65000"/>
                    <a:lumOff val="35000"/>
                  </a:schemeClr>
                </a:solidFill>
              </a:rPr>
              <a:t>Profile</a:t>
            </a:r>
            <a:endParaRPr lang="es-ES" sz="3600" dirty="0">
              <a:solidFill>
                <a:schemeClr val="tx1">
                  <a:lumMod val="65000"/>
                  <a:lumOff val="35000"/>
                </a:schemeClr>
              </a:solidFill>
            </a:endParaRPr>
          </a:p>
        </p:txBody>
      </p:sp>
      <p:sp>
        <p:nvSpPr>
          <p:cNvPr id="9" name="Título 1">
            <a:extLst>
              <a:ext uri="{FF2B5EF4-FFF2-40B4-BE49-F238E27FC236}">
                <a16:creationId xmlns:a16="http://schemas.microsoft.com/office/drawing/2014/main" id="{70B27F18-3E1D-46D8-A62B-480D7DD43583}"/>
              </a:ext>
            </a:extLst>
          </p:cNvPr>
          <p:cNvSpPr txBox="1">
            <a:spLocks/>
          </p:cNvSpPr>
          <p:nvPr/>
        </p:nvSpPr>
        <p:spPr>
          <a:xfrm>
            <a:off x="5564239" y="4941179"/>
            <a:ext cx="507233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2400" b="1" dirty="0">
                <a:solidFill>
                  <a:schemeClr val="tx1">
                    <a:lumMod val="65000"/>
                    <a:lumOff val="35000"/>
                  </a:schemeClr>
                </a:solidFill>
              </a:rPr>
              <a:t>Laura Moreno, </a:t>
            </a:r>
            <a:r>
              <a:rPr lang="en-US" sz="2400" b="1" dirty="0">
                <a:solidFill>
                  <a:schemeClr val="tx1">
                    <a:lumMod val="65000"/>
                    <a:lumOff val="35000"/>
                  </a:schemeClr>
                </a:solidFill>
              </a:rPr>
              <a:t>Head of R&amp;D Projects. Processes Department</a:t>
            </a:r>
            <a:endParaRPr lang="es-ES" sz="2400" dirty="0">
              <a:solidFill>
                <a:schemeClr val="tx1">
                  <a:lumMod val="65000"/>
                  <a:lumOff val="35000"/>
                </a:schemeClr>
              </a:solidFill>
            </a:endParaRPr>
          </a:p>
        </p:txBody>
      </p:sp>
      <p:pic>
        <p:nvPicPr>
          <p:cNvPr id="1028" name="Picture 4" descr="CTAEX presenta su nueva imagen corporativa con motivo de su XXV Aniversario">
            <a:extLst>
              <a:ext uri="{FF2B5EF4-FFF2-40B4-BE49-F238E27FC236}">
                <a16:creationId xmlns:a16="http://schemas.microsoft.com/office/drawing/2014/main" id="{13978432-0A19-49F4-AE99-A452F6B78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547" y="788895"/>
            <a:ext cx="2481078" cy="207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8315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3514165" y="162313"/>
            <a:ext cx="846129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HORIZON-CL6-2026-02-FARM2FORK-11</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tx1">
                    <a:lumMod val="65000"/>
                    <a:lumOff val="35000"/>
                  </a:schemeClr>
                </a:solidFill>
              </a:rPr>
              <a:t>Integrating a holistic perspective in microbiome research for resilient, competitive and sustainable food systems</a:t>
            </a:r>
          </a:p>
        </p:txBody>
      </p:sp>
      <p:graphicFrame>
        <p:nvGraphicFramePr>
          <p:cNvPr id="9" name="Tabla 8">
            <a:extLst>
              <a:ext uri="{FF2B5EF4-FFF2-40B4-BE49-F238E27FC236}">
                <a16:creationId xmlns:a16="http://schemas.microsoft.com/office/drawing/2014/main" id="{6B99CAA2-6117-4E88-8147-434E397082DF}"/>
              </a:ext>
            </a:extLst>
          </p:cNvPr>
          <p:cNvGraphicFramePr>
            <a:graphicFrameLocks noGrp="1"/>
          </p:cNvGraphicFramePr>
          <p:nvPr>
            <p:extLst>
              <p:ext uri="{D42A27DB-BD31-4B8C-83A1-F6EECF244321}">
                <p14:modId xmlns:p14="http://schemas.microsoft.com/office/powerpoint/2010/main" val="1506961164"/>
              </p:ext>
            </p:extLst>
          </p:nvPr>
        </p:nvGraphicFramePr>
        <p:xfrm>
          <a:off x="730623" y="1931373"/>
          <a:ext cx="10730754" cy="195580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400" kern="1200" dirty="0">
                          <a:solidFill>
                            <a:schemeClr val="tx1">
                              <a:lumMod val="50000"/>
                              <a:lumOff val="50000"/>
                            </a:schemeClr>
                          </a:solidFill>
                          <a:latin typeface="+mn-lt"/>
                          <a:ea typeface="+mn-ea"/>
                          <a:cs typeface="+mn-cs"/>
                        </a:rPr>
                        <a:t>Synergies are identified between existing European research infrastructures for sample biobanking and data-gathering/gathering/sharing to facilitate the exchange, pooling and integrated analysis of integrated microbiome (meta)-data, promoting inter and transdisciplinary collaboration among different stakeholders under the FAIR (Findable, Accessible, Interoperable and Re-usable) principles</a:t>
                      </a:r>
                      <a:endParaRPr lang="es-ES" sz="1400" kern="1200" dirty="0">
                        <a:solidFill>
                          <a:schemeClr val="tx1">
                            <a:lumMod val="50000"/>
                            <a:lumOff val="50000"/>
                          </a:schemeClr>
                        </a:solidFill>
                        <a:latin typeface="+mn-lt"/>
                        <a:ea typeface="+mn-ea"/>
                        <a:cs typeface="+mn-cs"/>
                      </a:endParaRPr>
                    </a:p>
                  </a:txBody>
                  <a:tcPr>
                    <a:lnT w="12700" cmpd="sng">
                      <a:noFill/>
                    </a:lnT>
                    <a:solidFill>
                      <a:schemeClr val="bg1">
                        <a:alpha val="2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400" dirty="0">
                          <a:solidFill>
                            <a:schemeClr val="tx1">
                              <a:lumMod val="50000"/>
                              <a:lumOff val="50000"/>
                            </a:schemeClr>
                          </a:solidFill>
                        </a:rPr>
                        <a:t>CTAEX also has experience in providing reference strains and well-characterized samples, together with standard protocols, operating procedures and quality control measures, supporting biobanking and data-repository activities that facilitate further microbiome studies and cross-project interoperability. These capacities support the development of shared resources for food safety, </a:t>
                      </a:r>
                      <a:r>
                        <a:rPr lang="en-US" sz="1400" dirty="0" err="1">
                          <a:solidFill>
                            <a:schemeClr val="tx1">
                              <a:lumMod val="50000"/>
                              <a:lumOff val="50000"/>
                            </a:schemeClr>
                          </a:solidFill>
                        </a:rPr>
                        <a:t>holobiont</a:t>
                      </a:r>
                      <a:r>
                        <a:rPr lang="en-US" sz="1400" dirty="0">
                          <a:solidFill>
                            <a:schemeClr val="tx1">
                              <a:lumMod val="50000"/>
                              <a:lumOff val="50000"/>
                            </a:schemeClr>
                          </a:solidFill>
                        </a:rPr>
                        <a:t> selection and sustainable biomanufacturing applications.</a:t>
                      </a:r>
                      <a:endParaRPr lang="es-ES" sz="1400" dirty="0">
                        <a:solidFill>
                          <a:schemeClr val="tx1">
                            <a:lumMod val="50000"/>
                            <a:lumOff val="50000"/>
                          </a:schemeClr>
                        </a:solidFill>
                      </a:endParaRPr>
                    </a:p>
                  </a:txBody>
                  <a:tcPr>
                    <a:lnT w="12700" cmpd="sng">
                      <a:noFill/>
                    </a:lnT>
                    <a:solidFill>
                      <a:schemeClr val="bg1">
                        <a:alpha val="20000"/>
                      </a:schemeClr>
                    </a:solidFill>
                  </a:tcPr>
                </a:tc>
                <a:extLst>
                  <a:ext uri="{0D108BD9-81ED-4DB2-BD59-A6C34878D82A}">
                    <a16:rowId xmlns:a16="http://schemas.microsoft.com/office/drawing/2014/main" val="40196207"/>
                  </a:ext>
                </a:extLst>
              </a:tr>
            </a:tbl>
          </a:graphicData>
        </a:graphic>
      </p:graphicFrame>
    </p:spTree>
    <p:extLst>
      <p:ext uri="{BB962C8B-B14F-4D97-AF65-F5344CB8AC3E}">
        <p14:creationId xmlns:p14="http://schemas.microsoft.com/office/powerpoint/2010/main" val="414350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3514165" y="162313"/>
            <a:ext cx="846129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HORIZON-CL6-2026-02-FARM2FORK-11</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tx1">
                    <a:lumMod val="65000"/>
                    <a:lumOff val="35000"/>
                  </a:schemeClr>
                </a:solidFill>
              </a:rPr>
              <a:t>Integrating a holistic perspective in microbiome research for resilient, competitive and sustainable food systems</a:t>
            </a:r>
          </a:p>
        </p:txBody>
      </p:sp>
      <p:graphicFrame>
        <p:nvGraphicFramePr>
          <p:cNvPr id="10" name="Tabla 9">
            <a:extLst>
              <a:ext uri="{FF2B5EF4-FFF2-40B4-BE49-F238E27FC236}">
                <a16:creationId xmlns:a16="http://schemas.microsoft.com/office/drawing/2014/main" id="{F2792E33-5A69-41E6-B04E-F91002FED858}"/>
              </a:ext>
            </a:extLst>
          </p:cNvPr>
          <p:cNvGraphicFramePr>
            <a:graphicFrameLocks noGrp="1"/>
          </p:cNvGraphicFramePr>
          <p:nvPr>
            <p:extLst>
              <p:ext uri="{D42A27DB-BD31-4B8C-83A1-F6EECF244321}">
                <p14:modId xmlns:p14="http://schemas.microsoft.com/office/powerpoint/2010/main" val="2374477955"/>
              </p:ext>
            </p:extLst>
          </p:nvPr>
        </p:nvGraphicFramePr>
        <p:xfrm>
          <a:off x="730623" y="1931373"/>
          <a:ext cx="10730754" cy="1742440"/>
        </p:xfrm>
        <a:graphic>
          <a:graphicData uri="http://schemas.openxmlformats.org/drawingml/2006/table">
            <a:tbl>
              <a:tblPr firstRow="1" bandRow="1">
                <a:solidFill>
                  <a:schemeClr val="bg1"/>
                </a:solidFill>
                <a:tableStyleId>{68D230F3-CF80-4859-8CE7-A43EE81993B5}</a:tableStyleId>
              </a:tblPr>
              <a:tblGrid>
                <a:gridCol w="10730754">
                  <a:extLst>
                    <a:ext uri="{9D8B030D-6E8A-4147-A177-3AD203B41FA5}">
                      <a16:colId xmlns:a16="http://schemas.microsoft.com/office/drawing/2014/main" val="1088602379"/>
                    </a:ext>
                  </a:extLst>
                </a:gridCol>
              </a:tblGrid>
              <a:tr h="370840">
                <a:tc>
                  <a:txBody>
                    <a:bodyPr/>
                    <a:lstStyle/>
                    <a:p>
                      <a:pPr algn="l"/>
                      <a:r>
                        <a:rPr lang="es-ES" sz="1600" dirty="0" err="1">
                          <a:solidFill>
                            <a:schemeClr val="tx1">
                              <a:lumMod val="50000"/>
                              <a:lumOff val="50000"/>
                            </a:schemeClr>
                          </a:solidFill>
                        </a:rPr>
                        <a:t>Additional</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4527050"/>
                  </a:ext>
                </a:extLst>
              </a:tr>
              <a:tr h="370840">
                <a:tc>
                  <a:txBody>
                    <a:bodyPr/>
                    <a:lstStyle/>
                    <a:p>
                      <a:pPr marL="0" indent="0">
                        <a:buFont typeface="Calibri" panose="020F0502020204030204" pitchFamily="34" charset="0"/>
                        <a:buNone/>
                      </a:pPr>
                      <a:r>
                        <a:rPr lang="en-US" sz="1400" kern="1200" dirty="0">
                          <a:solidFill>
                            <a:schemeClr val="tx1">
                              <a:lumMod val="50000"/>
                              <a:lumOff val="50000"/>
                            </a:schemeClr>
                          </a:solidFill>
                          <a:latin typeface="+mn-lt"/>
                          <a:ea typeface="+mn-ea"/>
                          <a:cs typeface="+mn-cs"/>
                        </a:rPr>
                        <a:t>All this experience is demonstrated by participation in projects such as </a:t>
                      </a:r>
                      <a:r>
                        <a:rPr lang="en-US" sz="1400" b="1" kern="1200" dirty="0">
                          <a:solidFill>
                            <a:schemeClr val="tx1">
                              <a:lumMod val="50000"/>
                              <a:lumOff val="50000"/>
                            </a:schemeClr>
                          </a:solidFill>
                          <a:latin typeface="+mn-lt"/>
                          <a:ea typeface="+mn-ea"/>
                          <a:cs typeface="+mn-cs"/>
                        </a:rPr>
                        <a:t>NEOBIOFERT </a:t>
                      </a:r>
                      <a:r>
                        <a:rPr lang="en-US" sz="1400" kern="1200" dirty="0">
                          <a:solidFill>
                            <a:schemeClr val="tx1">
                              <a:lumMod val="50000"/>
                              <a:lumOff val="50000"/>
                            </a:schemeClr>
                          </a:solidFill>
                          <a:latin typeface="+mn-lt"/>
                          <a:ea typeface="+mn-ea"/>
                          <a:cs typeface="+mn-cs"/>
                        </a:rPr>
                        <a:t>(national call) about the isolation and identification of native bacterial strains for the development of specific biofertilizers for industrial tomato drop; </a:t>
                      </a:r>
                      <a:r>
                        <a:rPr lang="en-US" sz="1400" b="1" kern="1200" dirty="0">
                          <a:solidFill>
                            <a:schemeClr val="tx1">
                              <a:lumMod val="50000"/>
                              <a:lumOff val="50000"/>
                            </a:schemeClr>
                          </a:solidFill>
                          <a:latin typeface="+mn-lt"/>
                          <a:ea typeface="+mn-ea"/>
                          <a:cs typeface="+mn-cs"/>
                        </a:rPr>
                        <a:t>FermentaVeg_4GUT </a:t>
                      </a:r>
                      <a:r>
                        <a:rPr lang="en-US" sz="1400" kern="1200" dirty="0">
                          <a:solidFill>
                            <a:schemeClr val="tx1">
                              <a:lumMod val="50000"/>
                              <a:lumOff val="50000"/>
                            </a:schemeClr>
                          </a:solidFill>
                          <a:latin typeface="+mn-lt"/>
                          <a:ea typeface="+mn-ea"/>
                          <a:cs typeface="+mn-cs"/>
                        </a:rPr>
                        <a:t>(national call) to development and </a:t>
                      </a:r>
                      <a:r>
                        <a:rPr lang="en-US" sz="1400" kern="1200" dirty="0" err="1">
                          <a:solidFill>
                            <a:schemeClr val="tx1">
                              <a:lumMod val="50000"/>
                              <a:lumOff val="50000"/>
                            </a:schemeClr>
                          </a:solidFill>
                          <a:latin typeface="+mn-lt"/>
                          <a:ea typeface="+mn-ea"/>
                          <a:cs typeface="+mn-cs"/>
                        </a:rPr>
                        <a:t>optimisation</a:t>
                      </a:r>
                      <a:r>
                        <a:rPr lang="en-US" sz="1400" kern="1200" dirty="0">
                          <a:solidFill>
                            <a:schemeClr val="tx1">
                              <a:lumMod val="50000"/>
                              <a:lumOff val="50000"/>
                            </a:schemeClr>
                          </a:solidFill>
                          <a:latin typeface="+mn-lt"/>
                          <a:ea typeface="+mn-ea"/>
                          <a:cs typeface="+mn-cs"/>
                        </a:rPr>
                        <a:t> of controlled fermentation processes for fresh and creamed vegetable matrices aimed at generating functional ingredients and food products with immunomodulatory effects, mediated by specific modulation of the intestinal environment and gut microbiota composition and activity; </a:t>
                      </a:r>
                      <a:r>
                        <a:rPr lang="en-US" sz="1400" b="1" kern="1200" dirty="0">
                          <a:solidFill>
                            <a:schemeClr val="tx1">
                              <a:lumMod val="50000"/>
                              <a:lumOff val="50000"/>
                            </a:schemeClr>
                          </a:solidFill>
                          <a:latin typeface="+mn-lt"/>
                          <a:ea typeface="+mn-ea"/>
                          <a:cs typeface="+mn-cs"/>
                        </a:rPr>
                        <a:t>BIOFERCANN</a:t>
                      </a:r>
                      <a:r>
                        <a:rPr lang="en-US" sz="1400" kern="1200" dirty="0">
                          <a:solidFill>
                            <a:schemeClr val="tx1">
                              <a:lumMod val="50000"/>
                              <a:lumOff val="50000"/>
                            </a:schemeClr>
                          </a:solidFill>
                          <a:latin typeface="+mn-lt"/>
                          <a:ea typeface="+mn-ea"/>
                          <a:cs typeface="+mn-cs"/>
                        </a:rPr>
                        <a:t> (national call), to research and development of biofertilizer bacteria for cannabis cultivation or </a:t>
                      </a:r>
                      <a:r>
                        <a:rPr lang="en-US" sz="1400" b="1" kern="1200" dirty="0">
                          <a:solidFill>
                            <a:schemeClr val="tx1">
                              <a:lumMod val="50000"/>
                              <a:lumOff val="50000"/>
                            </a:schemeClr>
                          </a:solidFill>
                          <a:latin typeface="+mn-lt"/>
                          <a:ea typeface="+mn-ea"/>
                          <a:cs typeface="+mn-cs"/>
                        </a:rPr>
                        <a:t>NEWCOTIANA</a:t>
                      </a:r>
                      <a:r>
                        <a:rPr lang="en-US" sz="1400" kern="1200" dirty="0">
                          <a:solidFill>
                            <a:schemeClr val="tx1">
                              <a:lumMod val="50000"/>
                              <a:lumOff val="50000"/>
                            </a:schemeClr>
                          </a:solidFill>
                          <a:latin typeface="+mn-lt"/>
                          <a:ea typeface="+mn-ea"/>
                          <a:cs typeface="+mn-cs"/>
                        </a:rPr>
                        <a:t> (H2020-NMBP-BIO-2017 – DOI 10.3030/760331) to developing multipurpose nicotiana crops for molecular farming using new plant breeding techniques.</a:t>
                      </a:r>
                      <a:endParaRPr lang="es-ES" sz="1400" kern="1200" dirty="0">
                        <a:solidFill>
                          <a:schemeClr val="tx1">
                            <a:lumMod val="50000"/>
                            <a:lumOff val="50000"/>
                          </a:schemeClr>
                        </a:solidFill>
                        <a:latin typeface="+mn-lt"/>
                        <a:ea typeface="+mn-ea"/>
                        <a:cs typeface="+mn-cs"/>
                      </a:endParaRPr>
                    </a:p>
                  </a:txBody>
                  <a:tcPr>
                    <a:lnT w="12700" cmpd="sng">
                      <a:noFill/>
                    </a:lnT>
                    <a:solidFill>
                      <a:schemeClr val="bg1">
                        <a:alpha val="20000"/>
                      </a:schemeClr>
                    </a:solidFill>
                  </a:tcPr>
                </a:tc>
                <a:extLst>
                  <a:ext uri="{0D108BD9-81ED-4DB2-BD59-A6C34878D82A}">
                    <a16:rowId xmlns:a16="http://schemas.microsoft.com/office/drawing/2014/main" val="40196207"/>
                  </a:ext>
                </a:extLst>
              </a:tr>
            </a:tbl>
          </a:graphicData>
        </a:graphic>
      </p:graphicFrame>
    </p:spTree>
    <p:extLst>
      <p:ext uri="{BB962C8B-B14F-4D97-AF65-F5344CB8AC3E}">
        <p14:creationId xmlns:p14="http://schemas.microsoft.com/office/powerpoint/2010/main" val="243758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3153AF16-29A7-4A54-A2FB-ECD82A804F41}"/>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DD18180C-4464-4491-A1BF-E7233801B8BE}"/>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400" b="1" dirty="0">
                <a:solidFill>
                  <a:schemeClr val="tx1">
                    <a:lumMod val="65000"/>
                    <a:lumOff val="35000"/>
                  </a:schemeClr>
                </a:solidFill>
              </a:rPr>
              <a:t>[</a:t>
            </a:r>
            <a:r>
              <a:rPr lang="es-ES" sz="3400" b="1" dirty="0" err="1">
                <a:solidFill>
                  <a:schemeClr val="tx1">
                    <a:lumMod val="65000"/>
                    <a:lumOff val="35000"/>
                  </a:schemeClr>
                </a:solidFill>
              </a:rPr>
              <a:t>End</a:t>
            </a:r>
            <a:r>
              <a:rPr lang="es-ES" sz="3400" b="1" dirty="0">
                <a:solidFill>
                  <a:schemeClr val="tx1">
                    <a:lumMod val="65000"/>
                    <a:lumOff val="35000"/>
                  </a:schemeClr>
                </a:solidFill>
              </a:rPr>
              <a:t> </a:t>
            </a:r>
            <a:r>
              <a:rPr lang="es-ES" sz="3400" b="1" dirty="0" err="1">
                <a:solidFill>
                  <a:schemeClr val="tx1">
                    <a:lumMod val="65000"/>
                    <a:lumOff val="35000"/>
                  </a:schemeClr>
                </a:solidFill>
              </a:rPr>
              <a:t>users</a:t>
            </a:r>
            <a:r>
              <a:rPr lang="es-ES" sz="3400" b="1" dirty="0">
                <a:solidFill>
                  <a:schemeClr val="tx1">
                    <a:lumMod val="65000"/>
                    <a:lumOff val="35000"/>
                  </a:schemeClr>
                </a:solidFill>
              </a:rPr>
              <a:t>]</a:t>
            </a:r>
            <a:endParaRPr lang="es-ES" sz="3400" dirty="0">
              <a:solidFill>
                <a:schemeClr val="tx1">
                  <a:lumMod val="65000"/>
                  <a:lumOff val="35000"/>
                </a:schemeClr>
              </a:solidFill>
            </a:endParaRPr>
          </a:p>
        </p:txBody>
      </p:sp>
      <p:sp>
        <p:nvSpPr>
          <p:cNvPr id="9" name="Zástupný objekt pre obsah 2">
            <a:extLst>
              <a:ext uri="{FF2B5EF4-FFF2-40B4-BE49-F238E27FC236}">
                <a16:creationId xmlns:a16="http://schemas.microsoft.com/office/drawing/2014/main" id="{B22C1D74-2BAC-4DDA-95DE-5D0DEE42E827}"/>
              </a:ext>
            </a:extLst>
          </p:cNvPr>
          <p:cNvSpPr txBox="1">
            <a:spLocks/>
          </p:cNvSpPr>
          <p:nvPr/>
        </p:nvSpPr>
        <p:spPr>
          <a:xfrm>
            <a:off x="1010688" y="967090"/>
            <a:ext cx="9954083" cy="15085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400" dirty="0"/>
              <a:t>The Centre works actively with farmers and other value‑chain actors to ensure the effective adoption of sustainable practices and the integration of crops into </a:t>
            </a:r>
            <a:r>
              <a:rPr lang="en-US" sz="1400" u="sng" dirty="0"/>
              <a:t>local agricultural and industrial systems</a:t>
            </a:r>
            <a:r>
              <a:rPr lang="en-US" sz="1400" dirty="0"/>
              <a:t>. It also leverages its multi‑actor partnerships and advisory networks to disseminate practical innovations and strengthens knowledge exchange through platforms such as the </a:t>
            </a:r>
            <a:r>
              <a:rPr lang="en-US" sz="1400" b="1" dirty="0"/>
              <a:t>Hemp Hub</a:t>
            </a:r>
            <a:r>
              <a:rPr lang="en-US" sz="1400" dirty="0"/>
              <a:t>, of which it is a cofounder, and EIHA (the European Industrial Hemp Association) of which it is a partner, reinforcing its role in supporting the development and consolidation of the value.</a:t>
            </a:r>
          </a:p>
        </p:txBody>
      </p:sp>
      <p:cxnSp>
        <p:nvCxnSpPr>
          <p:cNvPr id="10" name="Conector recto 9">
            <a:extLst>
              <a:ext uri="{FF2B5EF4-FFF2-40B4-BE49-F238E27FC236}">
                <a16:creationId xmlns:a16="http://schemas.microsoft.com/office/drawing/2014/main" id="{AC7A28D4-F32A-4E02-BC11-73A201888A73}"/>
              </a:ext>
            </a:extLst>
          </p:cNvPr>
          <p:cNvCxnSpPr>
            <a:cxnSpLocks/>
          </p:cNvCxnSpPr>
          <p:nvPr/>
        </p:nvCxnSpPr>
        <p:spPr>
          <a:xfrm flipV="1">
            <a:off x="3709378" y="361421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752ED885-0C90-4B1E-ABCB-88CE11D85EF5}"/>
              </a:ext>
            </a:extLst>
          </p:cNvPr>
          <p:cNvSpPr txBox="1">
            <a:spLocks/>
          </p:cNvSpPr>
          <p:nvPr/>
        </p:nvSpPr>
        <p:spPr>
          <a:xfrm>
            <a:off x="108271" y="295994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400" b="1" dirty="0">
                <a:solidFill>
                  <a:schemeClr val="tx1">
                    <a:lumMod val="65000"/>
                    <a:lumOff val="35000"/>
                  </a:schemeClr>
                </a:solidFill>
              </a:rPr>
              <a:t>[Networks &amp; </a:t>
            </a:r>
            <a:r>
              <a:rPr lang="es-ES" sz="3400" b="1" dirty="0" err="1">
                <a:solidFill>
                  <a:schemeClr val="tx1">
                    <a:lumMod val="65000"/>
                    <a:lumOff val="35000"/>
                  </a:schemeClr>
                </a:solidFill>
              </a:rPr>
              <a:t>Main</a:t>
            </a:r>
            <a:r>
              <a:rPr lang="es-ES" sz="3400" b="1" dirty="0">
                <a:solidFill>
                  <a:schemeClr val="tx1">
                    <a:lumMod val="65000"/>
                    <a:lumOff val="35000"/>
                  </a:schemeClr>
                </a:solidFill>
              </a:rPr>
              <a:t> </a:t>
            </a:r>
            <a:r>
              <a:rPr lang="es-ES" sz="3400" b="1" dirty="0" err="1">
                <a:solidFill>
                  <a:schemeClr val="tx1">
                    <a:lumMod val="65000"/>
                    <a:lumOff val="35000"/>
                  </a:schemeClr>
                </a:solidFill>
              </a:rPr>
              <a:t>Partners</a:t>
            </a:r>
            <a:r>
              <a:rPr lang="es-ES" sz="3400" b="1" dirty="0">
                <a:solidFill>
                  <a:schemeClr val="tx1">
                    <a:lumMod val="65000"/>
                    <a:lumOff val="35000"/>
                  </a:schemeClr>
                </a:solidFill>
              </a:rPr>
              <a:t>]</a:t>
            </a:r>
            <a:endParaRPr lang="es-ES" sz="3400" dirty="0">
              <a:solidFill>
                <a:schemeClr val="tx1">
                  <a:lumMod val="65000"/>
                  <a:lumOff val="35000"/>
                </a:schemeClr>
              </a:solidFill>
            </a:endParaRPr>
          </a:p>
        </p:txBody>
      </p:sp>
      <p:sp>
        <p:nvSpPr>
          <p:cNvPr id="12" name="Zástupný objekt pre obsah 2">
            <a:extLst>
              <a:ext uri="{FF2B5EF4-FFF2-40B4-BE49-F238E27FC236}">
                <a16:creationId xmlns:a16="http://schemas.microsoft.com/office/drawing/2014/main" id="{200967CA-2804-4B20-AE1A-28B769C7CC65}"/>
              </a:ext>
            </a:extLst>
          </p:cNvPr>
          <p:cNvSpPr txBox="1">
            <a:spLocks/>
          </p:cNvSpPr>
          <p:nvPr/>
        </p:nvSpPr>
        <p:spPr>
          <a:xfrm>
            <a:off x="1010688" y="3990573"/>
            <a:ext cx="9954083" cy="3351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400" b="1" dirty="0"/>
              <a:t>CTAEX</a:t>
            </a:r>
            <a:r>
              <a:rPr lang="en-US" sz="1400" dirty="0"/>
              <a:t> belongs to several Platforms such as </a:t>
            </a:r>
            <a:r>
              <a:rPr lang="en-US" sz="1400" u="sng" dirty="0"/>
              <a:t>Technological Platform on vegetal Biotechnology </a:t>
            </a:r>
            <a:r>
              <a:rPr lang="en-US" sz="1400" dirty="0"/>
              <a:t>(BIOVEGEN), </a:t>
            </a:r>
            <a:r>
              <a:rPr lang="en-US" sz="1400" u="sng" dirty="0"/>
              <a:t>Technological Platform Food for Life Spain </a:t>
            </a:r>
            <a:r>
              <a:rPr lang="en-US" sz="1400" dirty="0"/>
              <a:t>(PTF4L Spain) and </a:t>
            </a:r>
            <a:r>
              <a:rPr lang="en-US" sz="1400" u="sng" dirty="0"/>
              <a:t>Bio-based Industries Consortium </a:t>
            </a:r>
            <a:r>
              <a:rPr lang="en-US" sz="1400" dirty="0"/>
              <a:t>(BIC). Moreover, CTAEX is a founding partner of the </a:t>
            </a:r>
            <a:r>
              <a:rPr lang="en-US" sz="1400" u="sng" dirty="0"/>
              <a:t>Hemp Technology Pole</a:t>
            </a:r>
            <a:r>
              <a:rPr lang="en-US" sz="1400" dirty="0"/>
              <a:t>. CTAEX is part of the 67 </a:t>
            </a:r>
            <a:r>
              <a:rPr lang="en-US" sz="1400" dirty="0" err="1"/>
              <a:t>centres</a:t>
            </a:r>
            <a:r>
              <a:rPr lang="en-US" sz="1400" dirty="0"/>
              <a:t> belonging to </a:t>
            </a:r>
            <a:r>
              <a:rPr lang="en-US" sz="1400" u="sng" dirty="0"/>
              <a:t>FEDIT</a:t>
            </a:r>
            <a:r>
              <a:rPr lang="en-US" sz="1400" dirty="0"/>
              <a:t> (Spanish Federation of Technological </a:t>
            </a:r>
            <a:r>
              <a:rPr lang="en-US" sz="1400" dirty="0" err="1"/>
              <a:t>Centres</a:t>
            </a:r>
            <a:r>
              <a:rPr lang="en-US" sz="1400" dirty="0"/>
              <a:t>) and “</a:t>
            </a:r>
            <a:r>
              <a:rPr lang="en-US" sz="1400" u="sng" dirty="0" err="1"/>
              <a:t>Cooperativas</a:t>
            </a:r>
            <a:r>
              <a:rPr lang="en-US" sz="1400" u="sng" dirty="0"/>
              <a:t> </a:t>
            </a:r>
            <a:r>
              <a:rPr lang="en-US" sz="1400" u="sng" dirty="0" err="1"/>
              <a:t>Agro-alimentarias</a:t>
            </a:r>
            <a:r>
              <a:rPr lang="en-US" sz="1400" u="sng" dirty="0"/>
              <a:t> de </a:t>
            </a:r>
            <a:r>
              <a:rPr lang="en-US" sz="1400" u="sng" dirty="0" err="1"/>
              <a:t>España</a:t>
            </a:r>
            <a:r>
              <a:rPr lang="en-US" sz="1400" dirty="0"/>
              <a:t>” (organisation that represents the agri-food cooperative movement before national and European bodies, institutions and associations related to the agri-food sector and the social economy). </a:t>
            </a:r>
          </a:p>
          <a:p>
            <a:pPr marL="0" lvl="0" indent="0">
              <a:lnSpc>
                <a:spcPct val="110000"/>
              </a:lnSpc>
              <a:buClr>
                <a:srgbClr val="90C226"/>
              </a:buClr>
              <a:buNone/>
              <a:defRPr/>
            </a:pPr>
            <a:r>
              <a:rPr lang="en-US" sz="1400" b="1" dirty="0"/>
              <a:t>CTAEX</a:t>
            </a:r>
            <a:r>
              <a:rPr lang="en-US" sz="1400" dirty="0"/>
              <a:t> is recognized as a </a:t>
            </a:r>
            <a:r>
              <a:rPr lang="en-US" sz="1400" u="sng" dirty="0" err="1"/>
              <a:t>Cervera</a:t>
            </a:r>
            <a:r>
              <a:rPr lang="en-US" sz="1400" u="sng" dirty="0"/>
              <a:t> Excellence Centre </a:t>
            </a:r>
            <a:r>
              <a:rPr lang="en-US" sz="1400" dirty="0"/>
              <a:t>in the priority area of Circular Economy, is member of the National PI+D+I Innovation Support Network.</a:t>
            </a:r>
          </a:p>
          <a:p>
            <a:pPr marL="0" lvl="0" indent="0">
              <a:lnSpc>
                <a:spcPct val="110000"/>
              </a:lnSpc>
              <a:buClr>
                <a:srgbClr val="90C226"/>
              </a:buClr>
              <a:buNone/>
              <a:defRPr/>
            </a:pPr>
            <a:r>
              <a:rPr lang="en-US" sz="1400" dirty="0"/>
              <a:t>The Center </a:t>
            </a:r>
            <a:r>
              <a:rPr lang="en-GB" sz="1400" dirty="0"/>
              <a:t>has been selected as an Advisor Support Service within the European </a:t>
            </a:r>
            <a:r>
              <a:rPr lang="en-GB" sz="1400" b="1" dirty="0"/>
              <a:t>AKIS Network</a:t>
            </a:r>
            <a:r>
              <a:rPr lang="en-GB" sz="1400" dirty="0"/>
              <a:t>. </a:t>
            </a:r>
            <a:endParaRPr lang="en-US" sz="1400" dirty="0"/>
          </a:p>
        </p:txBody>
      </p:sp>
    </p:spTree>
    <p:extLst>
      <p:ext uri="{BB962C8B-B14F-4D97-AF65-F5344CB8AC3E}">
        <p14:creationId xmlns:p14="http://schemas.microsoft.com/office/powerpoint/2010/main" val="36902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5800" y="2935200"/>
            <a:ext cx="4835669" cy="1246947"/>
            <a:chOff x="0" y="76200"/>
            <a:chExt cx="9671339" cy="2493893"/>
          </a:xfrm>
        </p:grpSpPr>
        <p:sp>
          <p:nvSpPr>
            <p:cNvPr id="5" name="TextBox 5"/>
            <p:cNvSpPr txBox="1"/>
            <p:nvPr/>
          </p:nvSpPr>
          <p:spPr>
            <a:xfrm>
              <a:off x="0" y="76200"/>
              <a:ext cx="9671339" cy="1513233"/>
            </a:xfrm>
            <a:prstGeom prst="rect">
              <a:avLst/>
            </a:prstGeom>
          </p:spPr>
          <p:txBody>
            <a:bodyPr lIns="0" tIns="0" rIns="0" bIns="0" rtlCol="0" anchor="t">
              <a:spAutoFit/>
            </a:bodyPr>
            <a:lstStyle/>
            <a:p>
              <a:pPr>
                <a:lnSpc>
                  <a:spcPts val="5867"/>
                </a:lnSpc>
              </a:pPr>
              <a:r>
                <a:rPr lang="en-US" sz="5334" b="1">
                  <a:solidFill>
                    <a:srgbClr val="000000"/>
                  </a:solidFill>
                  <a:latin typeface="Open Sans Bold"/>
                  <a:ea typeface="Open Sans Bold"/>
                  <a:cs typeface="Open Sans Bold"/>
                  <a:sym typeface="Open Sans Bold"/>
                </a:rPr>
                <a:t>Thank you</a:t>
              </a:r>
              <a:r>
                <a:rPr lang="en-US" sz="5334">
                  <a:solidFill>
                    <a:srgbClr val="000000"/>
                  </a:solidFill>
                  <a:latin typeface="Open Sans"/>
                  <a:ea typeface="Open Sans"/>
                  <a:cs typeface="Open Sans"/>
                  <a:sym typeface="Open Sans"/>
                </a:rPr>
                <a:t> </a:t>
              </a:r>
            </a:p>
          </p:txBody>
        </p:sp>
        <p:sp>
          <p:nvSpPr>
            <p:cNvPr id="6" name="TextBox 6"/>
            <p:cNvSpPr txBox="1"/>
            <p:nvPr/>
          </p:nvSpPr>
          <p:spPr>
            <a:xfrm>
              <a:off x="0" y="2046359"/>
              <a:ext cx="9601053" cy="523734"/>
            </a:xfrm>
            <a:prstGeom prst="rect">
              <a:avLst/>
            </a:prstGeom>
          </p:spPr>
          <p:txBody>
            <a:bodyPr lIns="0" tIns="0" rIns="0" bIns="0" rtlCol="0" anchor="t">
              <a:spAutoFit/>
            </a:bodyPr>
            <a:lstStyle/>
            <a:p>
              <a:pPr>
                <a:lnSpc>
                  <a:spcPts val="2319"/>
                </a:lnSpc>
              </a:pPr>
              <a:endParaRPr sz="1200"/>
            </a:p>
          </p:txBody>
        </p:sp>
      </p:grpSp>
      <p:grpSp>
        <p:nvGrpSpPr>
          <p:cNvPr id="7" name="Group 7"/>
          <p:cNvGrpSpPr/>
          <p:nvPr/>
        </p:nvGrpSpPr>
        <p:grpSpPr>
          <a:xfrm>
            <a:off x="685800" y="3706350"/>
            <a:ext cx="4800526" cy="1981279"/>
            <a:chOff x="0" y="28575"/>
            <a:chExt cx="9601052" cy="3962558"/>
          </a:xfrm>
        </p:grpSpPr>
        <p:sp>
          <p:nvSpPr>
            <p:cNvPr id="8" name="TextBox 8"/>
            <p:cNvSpPr txBox="1"/>
            <p:nvPr/>
          </p:nvSpPr>
          <p:spPr>
            <a:xfrm>
              <a:off x="0" y="28575"/>
              <a:ext cx="6902972" cy="564258"/>
            </a:xfrm>
            <a:prstGeom prst="rect">
              <a:avLst/>
            </a:prstGeom>
          </p:spPr>
          <p:txBody>
            <a:bodyPr lIns="0" tIns="0" rIns="0" bIns="0" rtlCol="0" anchor="t">
              <a:spAutoFit/>
            </a:bodyPr>
            <a:lstStyle/>
            <a:p>
              <a:pPr>
                <a:lnSpc>
                  <a:spcPts val="2200"/>
                </a:lnSpc>
              </a:pPr>
              <a:r>
                <a:rPr lang="en-US" sz="2000">
                  <a:solidFill>
                    <a:srgbClr val="000000"/>
                  </a:solidFill>
                  <a:latin typeface="Open Sans"/>
                  <a:ea typeface="Open Sans"/>
                  <a:cs typeface="Open Sans"/>
                  <a:sym typeface="Open Sans"/>
                </a:rPr>
                <a:t>FOR YOUR ATTENTION</a:t>
              </a:r>
            </a:p>
          </p:txBody>
        </p:sp>
        <p:sp>
          <p:nvSpPr>
            <p:cNvPr id="9" name="TextBox 9"/>
            <p:cNvSpPr txBox="1"/>
            <p:nvPr/>
          </p:nvSpPr>
          <p:spPr>
            <a:xfrm>
              <a:off x="0" y="3467399"/>
              <a:ext cx="9601052" cy="523734"/>
            </a:xfrm>
            <a:prstGeom prst="rect">
              <a:avLst/>
            </a:prstGeom>
          </p:spPr>
          <p:txBody>
            <a:bodyPr lIns="0" tIns="0" rIns="0" bIns="0" rtlCol="0" anchor="t">
              <a:spAutoFit/>
            </a:bodyPr>
            <a:lstStyle/>
            <a:p>
              <a:pPr>
                <a:lnSpc>
                  <a:spcPts val="2319"/>
                </a:lnSpc>
              </a:pPr>
              <a:endParaRPr sz="1200"/>
            </a:p>
          </p:txBody>
        </p:sp>
      </p:grpSp>
      <p:grpSp>
        <p:nvGrpSpPr>
          <p:cNvPr id="14" name="Group 14"/>
          <p:cNvGrpSpPr/>
          <p:nvPr/>
        </p:nvGrpSpPr>
        <p:grpSpPr>
          <a:xfrm>
            <a:off x="1212978" y="4245333"/>
            <a:ext cx="4027701" cy="477389"/>
            <a:chOff x="0" y="0"/>
            <a:chExt cx="1591190" cy="188598"/>
          </a:xfrm>
        </p:grpSpPr>
        <p:sp>
          <p:nvSpPr>
            <p:cNvPr id="15" name="Freeform 15"/>
            <p:cNvSpPr/>
            <p:nvPr/>
          </p:nvSpPr>
          <p:spPr>
            <a:xfrm>
              <a:off x="0" y="0"/>
              <a:ext cx="1591190" cy="188598"/>
            </a:xfrm>
            <a:custGeom>
              <a:avLst/>
              <a:gdLst/>
              <a:ahLst/>
              <a:cxnLst/>
              <a:rect l="l" t="t" r="r" b="b"/>
              <a:pathLst>
                <a:path w="1591190" h="188598">
                  <a:moveTo>
                    <a:pt x="94299" y="0"/>
                  </a:moveTo>
                  <a:lnTo>
                    <a:pt x="1496891" y="0"/>
                  </a:lnTo>
                  <a:cubicBezTo>
                    <a:pt x="1521901" y="0"/>
                    <a:pt x="1545886" y="9935"/>
                    <a:pt x="1563571" y="27620"/>
                  </a:cubicBezTo>
                  <a:cubicBezTo>
                    <a:pt x="1581255" y="45304"/>
                    <a:pt x="1591190" y="69289"/>
                    <a:pt x="1591190" y="94299"/>
                  </a:cubicBezTo>
                  <a:lnTo>
                    <a:pt x="1591190" y="94299"/>
                  </a:lnTo>
                  <a:cubicBezTo>
                    <a:pt x="1591190" y="119309"/>
                    <a:pt x="1581255" y="143294"/>
                    <a:pt x="1563571" y="160978"/>
                  </a:cubicBezTo>
                  <a:cubicBezTo>
                    <a:pt x="1545886" y="178663"/>
                    <a:pt x="1521901" y="188598"/>
                    <a:pt x="1496891" y="188598"/>
                  </a:cubicBezTo>
                  <a:lnTo>
                    <a:pt x="94299" y="188598"/>
                  </a:lnTo>
                  <a:cubicBezTo>
                    <a:pt x="69289" y="188598"/>
                    <a:pt x="45304" y="178663"/>
                    <a:pt x="27620" y="160978"/>
                  </a:cubicBezTo>
                  <a:cubicBezTo>
                    <a:pt x="9935" y="143294"/>
                    <a:pt x="0" y="119309"/>
                    <a:pt x="0" y="94299"/>
                  </a:cubicBezTo>
                  <a:lnTo>
                    <a:pt x="0" y="94299"/>
                  </a:lnTo>
                  <a:cubicBezTo>
                    <a:pt x="0" y="69289"/>
                    <a:pt x="9935" y="45304"/>
                    <a:pt x="27620" y="27620"/>
                  </a:cubicBezTo>
                  <a:cubicBezTo>
                    <a:pt x="45304" y="9935"/>
                    <a:pt x="69289" y="0"/>
                    <a:pt x="94299" y="0"/>
                  </a:cubicBezTo>
                  <a:close/>
                </a:path>
              </a:pathLst>
            </a:custGeom>
            <a:solidFill>
              <a:srgbClr val="909CA4"/>
            </a:solidFill>
          </p:spPr>
          <p:txBody>
            <a:bodyPr/>
            <a:lstStyle/>
            <a:p>
              <a:endParaRPr lang="es-ES"/>
            </a:p>
          </p:txBody>
        </p:sp>
        <p:sp>
          <p:nvSpPr>
            <p:cNvPr id="16" name="TextBox 16"/>
            <p:cNvSpPr txBox="1"/>
            <p:nvPr/>
          </p:nvSpPr>
          <p:spPr>
            <a:xfrm>
              <a:off x="0" y="-38100"/>
              <a:ext cx="1591190" cy="226698"/>
            </a:xfrm>
            <a:prstGeom prst="rect">
              <a:avLst/>
            </a:prstGeom>
          </p:spPr>
          <p:txBody>
            <a:bodyPr lIns="33867" tIns="33867" rIns="33867" bIns="33867" rtlCol="0" anchor="ctr"/>
            <a:lstStyle/>
            <a:p>
              <a:pPr>
                <a:lnSpc>
                  <a:spcPts val="1773"/>
                </a:lnSpc>
                <a:spcBef>
                  <a:spcPct val="0"/>
                </a:spcBef>
              </a:pPr>
              <a:r>
                <a:rPr lang="en-US" sz="1266" dirty="0">
                  <a:solidFill>
                    <a:srgbClr val="FFFFFF"/>
                  </a:solidFill>
                  <a:latin typeface="Canva Sans"/>
                  <a:ea typeface="Canva Sans"/>
                  <a:cs typeface="Canva Sans"/>
                  <a:sym typeface="Canva Sans"/>
                </a:rPr>
                <a:t>  +34 639367092</a:t>
              </a:r>
            </a:p>
          </p:txBody>
        </p:sp>
      </p:grpSp>
      <p:grpSp>
        <p:nvGrpSpPr>
          <p:cNvPr id="17" name="Group 17"/>
          <p:cNvGrpSpPr/>
          <p:nvPr/>
        </p:nvGrpSpPr>
        <p:grpSpPr>
          <a:xfrm>
            <a:off x="1212978" y="4810931"/>
            <a:ext cx="4027701" cy="573830"/>
            <a:chOff x="0" y="-38100"/>
            <a:chExt cx="1591190" cy="226698"/>
          </a:xfrm>
        </p:grpSpPr>
        <p:sp>
          <p:nvSpPr>
            <p:cNvPr id="18" name="Freeform 18"/>
            <p:cNvSpPr/>
            <p:nvPr/>
          </p:nvSpPr>
          <p:spPr>
            <a:xfrm>
              <a:off x="0" y="0"/>
              <a:ext cx="1591190" cy="188598"/>
            </a:xfrm>
            <a:custGeom>
              <a:avLst/>
              <a:gdLst/>
              <a:ahLst/>
              <a:cxnLst/>
              <a:rect l="l" t="t" r="r" b="b"/>
              <a:pathLst>
                <a:path w="1591190" h="188598">
                  <a:moveTo>
                    <a:pt x="94299" y="0"/>
                  </a:moveTo>
                  <a:lnTo>
                    <a:pt x="1496891" y="0"/>
                  </a:lnTo>
                  <a:cubicBezTo>
                    <a:pt x="1521901" y="0"/>
                    <a:pt x="1545886" y="9935"/>
                    <a:pt x="1563571" y="27620"/>
                  </a:cubicBezTo>
                  <a:cubicBezTo>
                    <a:pt x="1581255" y="45304"/>
                    <a:pt x="1591190" y="69289"/>
                    <a:pt x="1591190" y="94299"/>
                  </a:cubicBezTo>
                  <a:lnTo>
                    <a:pt x="1591190" y="94299"/>
                  </a:lnTo>
                  <a:cubicBezTo>
                    <a:pt x="1591190" y="119309"/>
                    <a:pt x="1581255" y="143294"/>
                    <a:pt x="1563571" y="160978"/>
                  </a:cubicBezTo>
                  <a:cubicBezTo>
                    <a:pt x="1545886" y="178663"/>
                    <a:pt x="1521901" y="188598"/>
                    <a:pt x="1496891" y="188598"/>
                  </a:cubicBezTo>
                  <a:lnTo>
                    <a:pt x="94299" y="188598"/>
                  </a:lnTo>
                  <a:cubicBezTo>
                    <a:pt x="69289" y="188598"/>
                    <a:pt x="45304" y="178663"/>
                    <a:pt x="27620" y="160978"/>
                  </a:cubicBezTo>
                  <a:cubicBezTo>
                    <a:pt x="9935" y="143294"/>
                    <a:pt x="0" y="119309"/>
                    <a:pt x="0" y="94299"/>
                  </a:cubicBezTo>
                  <a:lnTo>
                    <a:pt x="0" y="94299"/>
                  </a:lnTo>
                  <a:cubicBezTo>
                    <a:pt x="0" y="69289"/>
                    <a:pt x="9935" y="45304"/>
                    <a:pt x="27620" y="27620"/>
                  </a:cubicBezTo>
                  <a:cubicBezTo>
                    <a:pt x="45304" y="9935"/>
                    <a:pt x="69289" y="0"/>
                    <a:pt x="94299" y="0"/>
                  </a:cubicBezTo>
                  <a:close/>
                </a:path>
              </a:pathLst>
            </a:custGeom>
            <a:solidFill>
              <a:srgbClr val="909CA4"/>
            </a:solidFill>
          </p:spPr>
          <p:txBody>
            <a:bodyPr/>
            <a:lstStyle/>
            <a:p>
              <a:endParaRPr lang="es-ES"/>
            </a:p>
          </p:txBody>
        </p:sp>
        <p:sp>
          <p:nvSpPr>
            <p:cNvPr id="19" name="TextBox 19"/>
            <p:cNvSpPr txBox="1"/>
            <p:nvPr/>
          </p:nvSpPr>
          <p:spPr>
            <a:xfrm>
              <a:off x="45152" y="-38100"/>
              <a:ext cx="1546038" cy="226698"/>
            </a:xfrm>
            <a:prstGeom prst="rect">
              <a:avLst/>
            </a:prstGeom>
          </p:spPr>
          <p:txBody>
            <a:bodyPr lIns="33867" tIns="33867" rIns="33867" bIns="33867" rtlCol="0" anchor="ctr"/>
            <a:lstStyle/>
            <a:p>
              <a:pPr>
                <a:lnSpc>
                  <a:spcPts val="1773"/>
                </a:lnSpc>
                <a:spcBef>
                  <a:spcPct val="0"/>
                </a:spcBef>
              </a:pPr>
              <a:r>
                <a:rPr lang="en-US" sz="1266" dirty="0">
                  <a:solidFill>
                    <a:srgbClr val="FFFFFF"/>
                  </a:solidFill>
                  <a:latin typeface="Canva Sans"/>
                  <a:ea typeface="Canva Sans"/>
                  <a:cs typeface="Canva Sans"/>
                  <a:sym typeface="Canva Sans"/>
                  <a:hlinkClick r:id="rId2"/>
                </a:rPr>
                <a:t>lmoreno@ctaex.com</a:t>
              </a:r>
              <a:r>
                <a:rPr lang="en-US" sz="1266" dirty="0">
                  <a:solidFill>
                    <a:srgbClr val="FFFFFF"/>
                  </a:solidFill>
                  <a:latin typeface="Canva Sans"/>
                  <a:ea typeface="Canva Sans"/>
                  <a:cs typeface="Canva Sans"/>
                  <a:sym typeface="Canva Sans"/>
                </a:rPr>
                <a:t> </a:t>
              </a:r>
            </a:p>
          </p:txBody>
        </p:sp>
      </p:grpSp>
      <p:grpSp>
        <p:nvGrpSpPr>
          <p:cNvPr id="20" name="Group 20"/>
          <p:cNvGrpSpPr/>
          <p:nvPr/>
        </p:nvGrpSpPr>
        <p:grpSpPr>
          <a:xfrm>
            <a:off x="1212978" y="5472970"/>
            <a:ext cx="4027701" cy="573830"/>
            <a:chOff x="0" y="-38100"/>
            <a:chExt cx="1591190" cy="226698"/>
          </a:xfrm>
        </p:grpSpPr>
        <p:sp>
          <p:nvSpPr>
            <p:cNvPr id="21" name="Freeform 21"/>
            <p:cNvSpPr/>
            <p:nvPr/>
          </p:nvSpPr>
          <p:spPr>
            <a:xfrm>
              <a:off x="0" y="0"/>
              <a:ext cx="1591190" cy="188598"/>
            </a:xfrm>
            <a:custGeom>
              <a:avLst/>
              <a:gdLst/>
              <a:ahLst/>
              <a:cxnLst/>
              <a:rect l="l" t="t" r="r" b="b"/>
              <a:pathLst>
                <a:path w="1591190" h="188598">
                  <a:moveTo>
                    <a:pt x="94299" y="0"/>
                  </a:moveTo>
                  <a:lnTo>
                    <a:pt x="1496891" y="0"/>
                  </a:lnTo>
                  <a:cubicBezTo>
                    <a:pt x="1521901" y="0"/>
                    <a:pt x="1545886" y="9935"/>
                    <a:pt x="1563571" y="27620"/>
                  </a:cubicBezTo>
                  <a:cubicBezTo>
                    <a:pt x="1581255" y="45304"/>
                    <a:pt x="1591190" y="69289"/>
                    <a:pt x="1591190" y="94299"/>
                  </a:cubicBezTo>
                  <a:lnTo>
                    <a:pt x="1591190" y="94299"/>
                  </a:lnTo>
                  <a:cubicBezTo>
                    <a:pt x="1591190" y="119309"/>
                    <a:pt x="1581255" y="143294"/>
                    <a:pt x="1563571" y="160978"/>
                  </a:cubicBezTo>
                  <a:cubicBezTo>
                    <a:pt x="1545886" y="178663"/>
                    <a:pt x="1521901" y="188598"/>
                    <a:pt x="1496891" y="188598"/>
                  </a:cubicBezTo>
                  <a:lnTo>
                    <a:pt x="94299" y="188598"/>
                  </a:lnTo>
                  <a:cubicBezTo>
                    <a:pt x="69289" y="188598"/>
                    <a:pt x="45304" y="178663"/>
                    <a:pt x="27620" y="160978"/>
                  </a:cubicBezTo>
                  <a:cubicBezTo>
                    <a:pt x="9935" y="143294"/>
                    <a:pt x="0" y="119309"/>
                    <a:pt x="0" y="94299"/>
                  </a:cubicBezTo>
                  <a:lnTo>
                    <a:pt x="0" y="94299"/>
                  </a:lnTo>
                  <a:cubicBezTo>
                    <a:pt x="0" y="69289"/>
                    <a:pt x="9935" y="45304"/>
                    <a:pt x="27620" y="27620"/>
                  </a:cubicBezTo>
                  <a:cubicBezTo>
                    <a:pt x="45304" y="9935"/>
                    <a:pt x="69289" y="0"/>
                    <a:pt x="94299" y="0"/>
                  </a:cubicBezTo>
                  <a:close/>
                </a:path>
              </a:pathLst>
            </a:custGeom>
            <a:solidFill>
              <a:srgbClr val="909CA4"/>
            </a:solidFill>
          </p:spPr>
          <p:txBody>
            <a:bodyPr/>
            <a:lstStyle/>
            <a:p>
              <a:endParaRPr lang="es-ES"/>
            </a:p>
          </p:txBody>
        </p:sp>
        <p:sp>
          <p:nvSpPr>
            <p:cNvPr id="22" name="TextBox 22"/>
            <p:cNvSpPr txBox="1"/>
            <p:nvPr/>
          </p:nvSpPr>
          <p:spPr>
            <a:xfrm>
              <a:off x="45152" y="-38100"/>
              <a:ext cx="1546038" cy="226698"/>
            </a:xfrm>
            <a:prstGeom prst="rect">
              <a:avLst/>
            </a:prstGeom>
          </p:spPr>
          <p:txBody>
            <a:bodyPr lIns="33867" tIns="33867" rIns="33867" bIns="33867" rtlCol="0" anchor="ctr"/>
            <a:lstStyle/>
            <a:p>
              <a:pPr>
                <a:lnSpc>
                  <a:spcPts val="1773"/>
                </a:lnSpc>
                <a:spcBef>
                  <a:spcPct val="0"/>
                </a:spcBef>
              </a:pPr>
              <a:r>
                <a:rPr lang="en-US" sz="1266" dirty="0">
                  <a:solidFill>
                    <a:srgbClr val="FFFFFF"/>
                  </a:solidFill>
                  <a:latin typeface="Canva Sans"/>
                  <a:ea typeface="Canva Sans"/>
                  <a:cs typeface="Canva Sans"/>
                  <a:sym typeface="Canva Sans"/>
                  <a:hlinkClick r:id="rId3"/>
                </a:rPr>
                <a:t>https://ctaex.com/</a:t>
              </a:r>
              <a:r>
                <a:rPr lang="en-US" sz="1266" dirty="0">
                  <a:solidFill>
                    <a:srgbClr val="FFFFFF"/>
                  </a:solidFill>
                  <a:latin typeface="Canva Sans"/>
                  <a:ea typeface="Canva Sans"/>
                  <a:cs typeface="Canva Sans"/>
                  <a:sym typeface="Canva Sans"/>
                </a:rPr>
                <a:t> </a:t>
              </a:r>
            </a:p>
          </p:txBody>
        </p:sp>
      </p:grpSp>
      <p:sp>
        <p:nvSpPr>
          <p:cNvPr id="23" name="Freeform 23"/>
          <p:cNvSpPr/>
          <p:nvPr/>
        </p:nvSpPr>
        <p:spPr>
          <a:xfrm>
            <a:off x="685800" y="4189519"/>
            <a:ext cx="461377" cy="461377"/>
          </a:xfrm>
          <a:custGeom>
            <a:avLst/>
            <a:gdLst/>
            <a:ahLst/>
            <a:cxnLst/>
            <a:rect l="l" t="t" r="r" b="b"/>
            <a:pathLst>
              <a:path w="692065" h="692065">
                <a:moveTo>
                  <a:pt x="0" y="0"/>
                </a:moveTo>
                <a:lnTo>
                  <a:pt x="692065" y="0"/>
                </a:lnTo>
                <a:lnTo>
                  <a:pt x="692065" y="692065"/>
                </a:lnTo>
                <a:lnTo>
                  <a:pt x="0" y="6920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24" name="Freeform 24"/>
          <p:cNvSpPr/>
          <p:nvPr/>
        </p:nvSpPr>
        <p:spPr>
          <a:xfrm>
            <a:off x="685800" y="4877981"/>
            <a:ext cx="470867" cy="470867"/>
          </a:xfrm>
          <a:custGeom>
            <a:avLst/>
            <a:gdLst/>
            <a:ahLst/>
            <a:cxnLst/>
            <a:rect l="l" t="t" r="r" b="b"/>
            <a:pathLst>
              <a:path w="706300" h="706300">
                <a:moveTo>
                  <a:pt x="0" y="0"/>
                </a:moveTo>
                <a:lnTo>
                  <a:pt x="706300" y="0"/>
                </a:lnTo>
                <a:lnTo>
                  <a:pt x="706300" y="706300"/>
                </a:lnTo>
                <a:lnTo>
                  <a:pt x="0" y="7063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a:p>
        </p:txBody>
      </p:sp>
      <p:sp>
        <p:nvSpPr>
          <p:cNvPr id="25" name="Freeform 25"/>
          <p:cNvSpPr/>
          <p:nvPr/>
        </p:nvSpPr>
        <p:spPr>
          <a:xfrm>
            <a:off x="685800" y="5575933"/>
            <a:ext cx="470867" cy="470867"/>
          </a:xfrm>
          <a:custGeom>
            <a:avLst/>
            <a:gdLst/>
            <a:ahLst/>
            <a:cxnLst/>
            <a:rect l="l" t="t" r="r" b="b"/>
            <a:pathLst>
              <a:path w="706300" h="706300">
                <a:moveTo>
                  <a:pt x="0" y="0"/>
                </a:moveTo>
                <a:lnTo>
                  <a:pt x="706300" y="0"/>
                </a:lnTo>
                <a:lnTo>
                  <a:pt x="706300" y="706300"/>
                </a:lnTo>
                <a:lnTo>
                  <a:pt x="0" y="7063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ES"/>
          </a:p>
        </p:txBody>
      </p:sp>
      <p:pic>
        <p:nvPicPr>
          <p:cNvPr id="1026" name="Picture 2" descr="Fundecyt PCTEX - .::FUNDECYT PARQUE CIENTÍFICO Y TECNOLÓGICO DE EXTREMADURA  ::.">
            <a:extLst>
              <a:ext uri="{FF2B5EF4-FFF2-40B4-BE49-F238E27FC236}">
                <a16:creationId xmlns:a16="http://schemas.microsoft.com/office/drawing/2014/main" id="{E07D21F0-A126-42F5-BB39-A1B01BB0B0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599" y="977128"/>
            <a:ext cx="3241344" cy="100289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TAEX presenta su nueva imagen corporativa con motivo de su XXV Aniversario">
            <a:extLst>
              <a:ext uri="{FF2B5EF4-FFF2-40B4-BE49-F238E27FC236}">
                <a16:creationId xmlns:a16="http://schemas.microsoft.com/office/drawing/2014/main" id="{7A8E1091-D0F1-4525-869C-4DFE7227B4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5358" y="518017"/>
            <a:ext cx="2110642" cy="176124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37F36A6-A859-4274-8ECF-8FAED899D7B4}"/>
              </a:ext>
            </a:extLst>
          </p:cNvPr>
          <p:cNvPicPr>
            <a:picLocks noChangeAspect="1"/>
          </p:cNvPicPr>
          <p:nvPr/>
        </p:nvPicPr>
        <p:blipFill rotWithShape="1">
          <a:blip r:embed="rId12"/>
          <a:srcRect t="8543" r="27650"/>
          <a:stretch/>
        </p:blipFill>
        <p:spPr>
          <a:xfrm>
            <a:off x="6096001" y="0"/>
            <a:ext cx="6095999" cy="6857005"/>
          </a:xfrm>
          <a:prstGeom prst="rect">
            <a:avLst/>
          </a:prstGeom>
        </p:spPr>
      </p:pic>
      <p:sp>
        <p:nvSpPr>
          <p:cNvPr id="12" name="CuadroTexto 11">
            <a:extLst>
              <a:ext uri="{FF2B5EF4-FFF2-40B4-BE49-F238E27FC236}">
                <a16:creationId xmlns:a16="http://schemas.microsoft.com/office/drawing/2014/main" id="{CBC8DAA2-B7F4-4C8F-BC9C-63BD76E12082}"/>
              </a:ext>
            </a:extLst>
          </p:cNvPr>
          <p:cNvSpPr txBox="1"/>
          <p:nvPr/>
        </p:nvSpPr>
        <p:spPr>
          <a:xfrm>
            <a:off x="9941029" y="4877981"/>
            <a:ext cx="1638325" cy="420564"/>
          </a:xfrm>
          <a:prstGeom prst="rect">
            <a:avLst/>
          </a:prstGeom>
          <a:noFill/>
        </p:spPr>
        <p:txBody>
          <a:bodyPr wrap="square" rtlCol="0">
            <a:spAutoFit/>
          </a:bodyPr>
          <a:lstStyle/>
          <a:p>
            <a:pPr algn="ctr"/>
            <a:r>
              <a:rPr lang="es-ES" sz="2133" dirty="0">
                <a:solidFill>
                  <a:schemeClr val="bg1"/>
                </a:solidFill>
                <a:hlinkClick r:id="rId13"/>
              </a:rPr>
              <a:t>CTAEX</a:t>
            </a:r>
            <a:endParaRPr lang="es-ES" sz="2133" dirty="0">
              <a:solidFill>
                <a:schemeClr val="bg1"/>
              </a:solidFill>
            </a:endParaRPr>
          </a:p>
        </p:txBody>
      </p:sp>
      <p:pic>
        <p:nvPicPr>
          <p:cNvPr id="13" name="Imagen 12">
            <a:extLst>
              <a:ext uri="{FF2B5EF4-FFF2-40B4-BE49-F238E27FC236}">
                <a16:creationId xmlns:a16="http://schemas.microsoft.com/office/drawing/2014/main" id="{B854DC47-5F05-47E2-B06B-5FECE2337A5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0013" y="4245333"/>
            <a:ext cx="684719" cy="684719"/>
          </a:xfrm>
          <a:prstGeom prst="rect">
            <a:avLst/>
          </a:prstGeom>
        </p:spPr>
      </p:pic>
      <p:pic>
        <p:nvPicPr>
          <p:cNvPr id="10" name="Picture 2" descr="https://media.licdn.com/dms/image/v2/C4D03AQFxXV8UX834fQ/profile-displayphoto-shrink_800_800/profile-displayphoto-shrink_800_800/0/1623993906052?e=1772064000&amp;v=beta&amp;t=82udpeOKXU7TOAIGS8Jlwgai6OVuJyL5HqlrEIl2xkc">
            <a:extLst>
              <a:ext uri="{FF2B5EF4-FFF2-40B4-BE49-F238E27FC236}">
                <a16:creationId xmlns:a16="http://schemas.microsoft.com/office/drawing/2014/main" id="{16E94018-4471-4993-A1E9-98AB44B4A7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19277" y="1078173"/>
            <a:ext cx="1388197" cy="138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425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356DB081-DA99-462B-82F1-FFA29278DA00}"/>
              </a:ext>
            </a:extLst>
          </p:cNvPr>
          <p:cNvSpPr txBox="1">
            <a:spLocks/>
          </p:cNvSpPr>
          <p:nvPr/>
        </p:nvSpPr>
        <p:spPr>
          <a:xfrm>
            <a:off x="7297271" y="3868278"/>
            <a:ext cx="3911252" cy="3630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ES" b="1" cap="all" dirty="0">
                <a:solidFill>
                  <a:srgbClr val="C7D41E"/>
                </a:solidFill>
              </a:rPr>
              <a:t>OPE-SECTI </a:t>
            </a:r>
            <a:r>
              <a:rPr lang="es-ES" b="1" cap="all" dirty="0" err="1">
                <a:solidFill>
                  <a:srgbClr val="C7D41E"/>
                </a:solidFill>
              </a:rPr>
              <a:t>Contact</a:t>
            </a:r>
            <a:endParaRPr lang="es-ES" dirty="0">
              <a:solidFill>
                <a:srgbClr val="C7D41E"/>
              </a:solidFill>
            </a:endParaRPr>
          </a:p>
        </p:txBody>
      </p:sp>
      <p:cxnSp>
        <p:nvCxnSpPr>
          <p:cNvPr id="8" name="Conector recto 7">
            <a:extLst>
              <a:ext uri="{FF2B5EF4-FFF2-40B4-BE49-F238E27FC236}">
                <a16:creationId xmlns:a16="http://schemas.microsoft.com/office/drawing/2014/main" id="{B859D69B-5842-4998-B289-1078A936D9A9}"/>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9" name="Título 1">
            <a:extLst>
              <a:ext uri="{FF2B5EF4-FFF2-40B4-BE49-F238E27FC236}">
                <a16:creationId xmlns:a16="http://schemas.microsoft.com/office/drawing/2014/main" id="{58A049B3-A00F-4FE3-961E-03139F35647C}"/>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400" b="1" dirty="0" err="1">
                <a:solidFill>
                  <a:schemeClr val="tx1">
                    <a:lumMod val="65000"/>
                    <a:lumOff val="35000"/>
                  </a:schemeClr>
                </a:solidFill>
              </a:rPr>
              <a:t>Contact</a:t>
            </a:r>
            <a:r>
              <a:rPr lang="es-ES" sz="3400" b="1" dirty="0">
                <a:solidFill>
                  <a:schemeClr val="tx1">
                    <a:lumMod val="65000"/>
                    <a:lumOff val="35000"/>
                  </a:schemeClr>
                </a:solidFill>
              </a:rPr>
              <a:t> </a:t>
            </a:r>
            <a:r>
              <a:rPr lang="es-ES" sz="3400" b="1" dirty="0" err="1">
                <a:solidFill>
                  <a:schemeClr val="tx1">
                    <a:lumMod val="65000"/>
                    <a:lumOff val="35000"/>
                  </a:schemeClr>
                </a:solidFill>
              </a:rPr>
              <a:t>details</a:t>
            </a:r>
            <a:endParaRPr lang="es-ES" sz="3400" dirty="0">
              <a:solidFill>
                <a:schemeClr val="tx1">
                  <a:lumMod val="65000"/>
                  <a:lumOff val="35000"/>
                </a:schemeClr>
              </a:solidFill>
            </a:endParaRPr>
          </a:p>
        </p:txBody>
      </p:sp>
      <p:sp>
        <p:nvSpPr>
          <p:cNvPr id="11" name="CuadroTexto 10">
            <a:extLst>
              <a:ext uri="{FF2B5EF4-FFF2-40B4-BE49-F238E27FC236}">
                <a16:creationId xmlns:a16="http://schemas.microsoft.com/office/drawing/2014/main" id="{AC842B69-1F27-46F1-AA3F-FF20464FFA48}"/>
              </a:ext>
            </a:extLst>
          </p:cNvPr>
          <p:cNvSpPr txBox="1"/>
          <p:nvPr/>
        </p:nvSpPr>
        <p:spPr>
          <a:xfrm>
            <a:off x="708212" y="4914661"/>
            <a:ext cx="3379694" cy="369332"/>
          </a:xfrm>
          <a:prstGeom prst="rect">
            <a:avLst/>
          </a:prstGeom>
          <a:noFill/>
        </p:spPr>
        <p:txBody>
          <a:bodyPr wrap="square" rtlCol="0">
            <a:spAutoFit/>
          </a:bodyPr>
          <a:lstStyle/>
          <a:p>
            <a:r>
              <a:rPr lang="es-ES" dirty="0">
                <a:solidFill>
                  <a:schemeClr val="tx1">
                    <a:lumMod val="50000"/>
                    <a:lumOff val="50000"/>
                  </a:schemeClr>
                </a:solidFill>
              </a:rPr>
              <a:t>CTAEX</a:t>
            </a:r>
          </a:p>
        </p:txBody>
      </p:sp>
      <p:sp>
        <p:nvSpPr>
          <p:cNvPr id="13" name="CuadroTexto 12">
            <a:extLst>
              <a:ext uri="{FF2B5EF4-FFF2-40B4-BE49-F238E27FC236}">
                <a16:creationId xmlns:a16="http://schemas.microsoft.com/office/drawing/2014/main" id="{C3E28427-B699-4969-AD03-1506E17CD6D2}"/>
              </a:ext>
            </a:extLst>
          </p:cNvPr>
          <p:cNvSpPr txBox="1"/>
          <p:nvPr/>
        </p:nvSpPr>
        <p:spPr>
          <a:xfrm>
            <a:off x="708212" y="5301923"/>
            <a:ext cx="3379694" cy="326371"/>
          </a:xfrm>
          <a:prstGeom prst="rect">
            <a:avLst/>
          </a:prstGeom>
          <a:noFill/>
        </p:spPr>
        <p:txBody>
          <a:bodyPr wrap="square" rtlCol="0">
            <a:spAutoFit/>
          </a:bodyPr>
          <a:lstStyle/>
          <a:p>
            <a:pPr>
              <a:lnSpc>
                <a:spcPts val="1773"/>
              </a:lnSpc>
              <a:spcBef>
                <a:spcPct val="0"/>
              </a:spcBef>
            </a:pPr>
            <a:r>
              <a:rPr lang="en-US" dirty="0">
                <a:solidFill>
                  <a:srgbClr val="FFFFFF"/>
                </a:solidFill>
                <a:latin typeface="Canva Sans"/>
                <a:ea typeface="Canva Sans"/>
                <a:cs typeface="Canva Sans"/>
                <a:sym typeface="Canva Sans"/>
                <a:hlinkClick r:id="rId2"/>
              </a:rPr>
              <a:t>lmoreno@ctaex.com</a:t>
            </a:r>
            <a:r>
              <a:rPr lang="en-US" dirty="0">
                <a:solidFill>
                  <a:srgbClr val="FFFFFF"/>
                </a:solidFill>
                <a:latin typeface="Canva Sans"/>
                <a:ea typeface="Canva Sans"/>
                <a:cs typeface="Canva Sans"/>
                <a:sym typeface="Canva Sans"/>
              </a:rPr>
              <a:t>  </a:t>
            </a:r>
          </a:p>
        </p:txBody>
      </p:sp>
      <p:sp>
        <p:nvSpPr>
          <p:cNvPr id="14" name="Rectángulo 13">
            <a:extLst>
              <a:ext uri="{FF2B5EF4-FFF2-40B4-BE49-F238E27FC236}">
                <a16:creationId xmlns:a16="http://schemas.microsoft.com/office/drawing/2014/main" id="{1CA73E20-2679-4410-A836-BFD56E7D491C}"/>
              </a:ext>
            </a:extLst>
          </p:cNvPr>
          <p:cNvSpPr/>
          <p:nvPr/>
        </p:nvSpPr>
        <p:spPr>
          <a:xfrm>
            <a:off x="7270376" y="4240307"/>
            <a:ext cx="3980330" cy="1628844"/>
          </a:xfrm>
          <a:prstGeom prst="rect">
            <a:avLst/>
          </a:prstGeom>
          <a:solidFill>
            <a:srgbClr val="C7D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CuadroTexto 14">
            <a:extLst>
              <a:ext uri="{FF2B5EF4-FFF2-40B4-BE49-F238E27FC236}">
                <a16:creationId xmlns:a16="http://schemas.microsoft.com/office/drawing/2014/main" id="{07A6E36B-3685-4EAE-AE1C-CC8386E3ABDA}"/>
              </a:ext>
            </a:extLst>
          </p:cNvPr>
          <p:cNvSpPr txBox="1"/>
          <p:nvPr/>
        </p:nvSpPr>
        <p:spPr>
          <a:xfrm>
            <a:off x="7476565" y="4545329"/>
            <a:ext cx="3379694" cy="369332"/>
          </a:xfrm>
          <a:prstGeom prst="rect">
            <a:avLst/>
          </a:prstGeom>
          <a:noFill/>
        </p:spPr>
        <p:txBody>
          <a:bodyPr wrap="square" rtlCol="0">
            <a:spAutoFit/>
          </a:bodyPr>
          <a:lstStyle/>
          <a:p>
            <a:r>
              <a:rPr lang="es-ES" dirty="0">
                <a:solidFill>
                  <a:schemeClr val="bg1">
                    <a:lumMod val="95000"/>
                  </a:schemeClr>
                </a:solidFill>
              </a:rPr>
              <a:t>Carlos Cabo Domínguez	</a:t>
            </a:r>
          </a:p>
        </p:txBody>
      </p:sp>
      <p:sp>
        <p:nvSpPr>
          <p:cNvPr id="16" name="CuadroTexto 15">
            <a:extLst>
              <a:ext uri="{FF2B5EF4-FFF2-40B4-BE49-F238E27FC236}">
                <a16:creationId xmlns:a16="http://schemas.microsoft.com/office/drawing/2014/main" id="{41115A04-98DA-4417-B380-1BB95D18533C}"/>
              </a:ext>
            </a:extLst>
          </p:cNvPr>
          <p:cNvSpPr txBox="1"/>
          <p:nvPr/>
        </p:nvSpPr>
        <p:spPr>
          <a:xfrm>
            <a:off x="7476565" y="4914661"/>
            <a:ext cx="3379694" cy="369332"/>
          </a:xfrm>
          <a:prstGeom prst="rect">
            <a:avLst/>
          </a:prstGeom>
          <a:noFill/>
        </p:spPr>
        <p:txBody>
          <a:bodyPr wrap="square" rtlCol="0">
            <a:spAutoFit/>
          </a:bodyPr>
          <a:lstStyle/>
          <a:p>
            <a:r>
              <a:rPr lang="es-ES" dirty="0">
                <a:solidFill>
                  <a:schemeClr val="bg1">
                    <a:lumMod val="95000"/>
                  </a:schemeClr>
                </a:solidFill>
              </a:rPr>
              <a:t>OPE-SECTI</a:t>
            </a:r>
          </a:p>
        </p:txBody>
      </p:sp>
      <p:sp>
        <p:nvSpPr>
          <p:cNvPr id="17" name="CuadroTexto 16">
            <a:extLst>
              <a:ext uri="{FF2B5EF4-FFF2-40B4-BE49-F238E27FC236}">
                <a16:creationId xmlns:a16="http://schemas.microsoft.com/office/drawing/2014/main" id="{FE8189B9-1459-4D2E-8B75-7B79CD453071}"/>
              </a:ext>
            </a:extLst>
          </p:cNvPr>
          <p:cNvSpPr txBox="1"/>
          <p:nvPr/>
        </p:nvSpPr>
        <p:spPr>
          <a:xfrm>
            <a:off x="7476565" y="5301923"/>
            <a:ext cx="3379694" cy="369332"/>
          </a:xfrm>
          <a:prstGeom prst="rect">
            <a:avLst/>
          </a:prstGeom>
          <a:noFill/>
        </p:spPr>
        <p:txBody>
          <a:bodyPr wrap="square" rtlCol="0">
            <a:spAutoFit/>
          </a:bodyPr>
          <a:lstStyle/>
          <a:p>
            <a:r>
              <a:rPr lang="es-ES" dirty="0">
                <a:solidFill>
                  <a:schemeClr val="bg1">
                    <a:lumMod val="95000"/>
                  </a:schemeClr>
                </a:solidFill>
                <a:hlinkClick r:id="rId3"/>
              </a:rPr>
              <a:t>carlos.cabo@fundecyt-pctex.es</a:t>
            </a:r>
            <a:r>
              <a:rPr lang="es-ES" dirty="0">
                <a:solidFill>
                  <a:schemeClr val="bg1">
                    <a:lumMod val="95000"/>
                  </a:schemeClr>
                </a:solidFill>
              </a:rPr>
              <a:t> </a:t>
            </a:r>
          </a:p>
        </p:txBody>
      </p:sp>
      <p:pic>
        <p:nvPicPr>
          <p:cNvPr id="18" name="Picture 4" descr="CTAEX presenta su nueva imagen corporativa con motivo de su XXV Aniversario">
            <a:extLst>
              <a:ext uri="{FF2B5EF4-FFF2-40B4-BE49-F238E27FC236}">
                <a16:creationId xmlns:a16="http://schemas.microsoft.com/office/drawing/2014/main" id="{33FD71F5-08A9-441A-A058-A6126C148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191" y="1132573"/>
            <a:ext cx="2481078" cy="207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8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B2C28579-E23E-4BC8-9325-6632A4F813E2}"/>
              </a:ext>
            </a:extLst>
          </p:cNvPr>
          <p:cNvSpPr txBox="1">
            <a:spLocks/>
          </p:cNvSpPr>
          <p:nvPr/>
        </p:nvSpPr>
        <p:spPr>
          <a:xfrm>
            <a:off x="681318" y="1325349"/>
            <a:ext cx="7162800"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600" b="1" dirty="0"/>
              <a:t>CTAEX</a:t>
            </a:r>
            <a:r>
              <a:rPr lang="en-US" sz="1600" dirty="0"/>
              <a:t> is a private non-profit R&amp;D </a:t>
            </a:r>
            <a:r>
              <a:rPr lang="en-US" sz="1600" dirty="0" err="1"/>
              <a:t>centre</a:t>
            </a:r>
            <a:r>
              <a:rPr lang="en-US" sz="1600" dirty="0"/>
              <a:t> based in Extremadura, southwest Spain, founded in 2000 by a consortium of complementary agri-food entities. It addresses multiple scientific areas across the agri-food value chain, including </a:t>
            </a:r>
            <a:r>
              <a:rPr lang="en-US" sz="1600" b="1" dirty="0"/>
              <a:t>sustainable agronomy, food production, biotechnology, and by-product management</a:t>
            </a:r>
            <a:r>
              <a:rPr lang="en-US" sz="1600" dirty="0"/>
              <a:t>. </a:t>
            </a:r>
          </a:p>
          <a:p>
            <a:pPr marL="0" lvl="0" indent="0">
              <a:lnSpc>
                <a:spcPct val="110000"/>
              </a:lnSpc>
              <a:buClr>
                <a:srgbClr val="90C226"/>
              </a:buClr>
              <a:buNone/>
              <a:defRPr/>
            </a:pPr>
            <a:r>
              <a:rPr lang="en-US" sz="1600" dirty="0"/>
              <a:t>The Centre brings together </a:t>
            </a:r>
            <a:r>
              <a:rPr lang="en-US" sz="1600" b="1" dirty="0"/>
              <a:t>70 partners or associates </a:t>
            </a:r>
            <a:r>
              <a:rPr lang="en-US" sz="1600" dirty="0"/>
              <a:t>belonging to the most representative agri-food sectors such as </a:t>
            </a:r>
            <a:r>
              <a:rPr lang="en-US" sz="1600" b="1" dirty="0"/>
              <a:t>tomato, tobacco, wine, rice, olive, livestock, aromatic and medicinal plants, forestry, and natural ingredients</a:t>
            </a:r>
            <a:r>
              <a:rPr lang="en-US" sz="1600" dirty="0"/>
              <a:t>, covering both primary and secondary processing as well as the </a:t>
            </a:r>
            <a:r>
              <a:rPr lang="en-US" sz="1600" dirty="0" err="1"/>
              <a:t>valorisation</a:t>
            </a:r>
            <a:r>
              <a:rPr lang="en-US" sz="1600" dirty="0"/>
              <a:t> of agri-food by-products</a:t>
            </a:r>
          </a:p>
          <a:p>
            <a:pPr marL="0" lvl="0" indent="0">
              <a:lnSpc>
                <a:spcPct val="110000"/>
              </a:lnSpc>
              <a:buClr>
                <a:srgbClr val="90C226"/>
              </a:buClr>
              <a:buNone/>
              <a:defRPr/>
            </a:pPr>
            <a:r>
              <a:rPr lang="en-GB" sz="1600" b="1" dirty="0"/>
              <a:t>CTAEX</a:t>
            </a:r>
            <a:r>
              <a:rPr lang="en-GB" sz="1600" dirty="0"/>
              <a:t>’s research activity is focused on two specific technological pillars: </a:t>
            </a:r>
            <a:r>
              <a:rPr lang="en-GB" sz="1600" b="1" dirty="0"/>
              <a:t>agricultural and food research</a:t>
            </a:r>
            <a:r>
              <a:rPr lang="en-GB" sz="1600" dirty="0"/>
              <a:t>. Within these areas, the research lines defined as strategic are established, structured around three cross-cutting technological axes: </a:t>
            </a:r>
          </a:p>
          <a:p>
            <a:pPr marL="0" lvl="0" indent="0" algn="ctr">
              <a:lnSpc>
                <a:spcPct val="110000"/>
              </a:lnSpc>
              <a:buClr>
                <a:srgbClr val="90C226"/>
              </a:buClr>
              <a:buNone/>
              <a:defRPr/>
            </a:pPr>
            <a:r>
              <a:rPr lang="en-GB" sz="1600" b="1" dirty="0"/>
              <a:t>Sustainability, agri-food diversification, and information and communication technologies </a:t>
            </a:r>
            <a:r>
              <a:rPr lang="en-GB" sz="1600" dirty="0"/>
              <a:t>(ICT). </a:t>
            </a:r>
          </a:p>
          <a:p>
            <a:pPr marL="0" lvl="0" indent="0">
              <a:lnSpc>
                <a:spcPct val="110000"/>
              </a:lnSpc>
              <a:buClr>
                <a:srgbClr val="90C226"/>
              </a:buClr>
              <a:buNone/>
              <a:defRPr/>
            </a:pPr>
            <a:endParaRPr lang="en-US" sz="1600" dirty="0">
              <a:solidFill>
                <a:schemeClr val="tx1"/>
              </a:solidFill>
            </a:endParaRPr>
          </a:p>
        </p:txBody>
      </p:sp>
      <p:cxnSp>
        <p:nvCxnSpPr>
          <p:cNvPr id="4" name="Conector recto 3">
            <a:extLst>
              <a:ext uri="{FF2B5EF4-FFF2-40B4-BE49-F238E27FC236}">
                <a16:creationId xmlns:a16="http://schemas.microsoft.com/office/drawing/2014/main" id="{6FD5A488-F828-4241-9063-CACC1D067877}"/>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277D4332-80D8-4346-89AC-1B874AE9FEB5}"/>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pic>
        <p:nvPicPr>
          <p:cNvPr id="6" name="Imagen 5" descr="Un dibujo de una persona&#10;&#10;El contenido generado por IA puede ser incorrecto.">
            <a:extLst>
              <a:ext uri="{FF2B5EF4-FFF2-40B4-BE49-F238E27FC236}">
                <a16:creationId xmlns:a16="http://schemas.microsoft.com/office/drawing/2014/main" id="{4E344B44-2A76-408F-AADF-DB6F00076B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4718"/>
          <a:stretch>
            <a:fillRect/>
          </a:stretch>
        </p:blipFill>
        <p:spPr bwMode="auto">
          <a:xfrm>
            <a:off x="7077757" y="1571829"/>
            <a:ext cx="5114243" cy="3553305"/>
          </a:xfrm>
          <a:prstGeom prst="rect">
            <a:avLst/>
          </a:prstGeom>
          <a:noFill/>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9937872B-0A10-4362-B303-74B2CE5F6605}"/>
              </a:ext>
            </a:extLst>
          </p:cNvPr>
          <p:cNvSpPr txBox="1"/>
          <p:nvPr/>
        </p:nvSpPr>
        <p:spPr>
          <a:xfrm>
            <a:off x="8606118" y="5208494"/>
            <a:ext cx="2904564" cy="584775"/>
          </a:xfrm>
          <a:prstGeom prst="rect">
            <a:avLst/>
          </a:prstGeom>
          <a:noFill/>
        </p:spPr>
        <p:txBody>
          <a:bodyPr wrap="square" rtlCol="0">
            <a:spAutoFit/>
          </a:bodyPr>
          <a:lstStyle/>
          <a:p>
            <a:r>
              <a:rPr lang="en-GB" sz="1400" i="1" dirty="0">
                <a:solidFill>
                  <a:schemeClr val="tx1">
                    <a:lumMod val="50000"/>
                    <a:lumOff val="50000"/>
                  </a:schemeClr>
                </a:solidFill>
              </a:rPr>
              <a:t>Figure 1.- CTAEX’s research lines</a:t>
            </a:r>
            <a:endParaRPr lang="es-ES" sz="1400" i="1" dirty="0">
              <a:solidFill>
                <a:schemeClr val="tx1">
                  <a:lumMod val="50000"/>
                  <a:lumOff val="50000"/>
                </a:schemeClr>
              </a:solidFill>
            </a:endParaRPr>
          </a:p>
          <a:p>
            <a:endParaRPr lang="es-ES" dirty="0"/>
          </a:p>
        </p:txBody>
      </p:sp>
    </p:spTree>
    <p:extLst>
      <p:ext uri="{BB962C8B-B14F-4D97-AF65-F5344CB8AC3E}">
        <p14:creationId xmlns:p14="http://schemas.microsoft.com/office/powerpoint/2010/main" val="228417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681318" y="1325349"/>
            <a:ext cx="7162800"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GB" sz="1600" b="1" dirty="0"/>
              <a:t>CTAEX</a:t>
            </a:r>
            <a:r>
              <a:rPr lang="en-GB" sz="1600" dirty="0"/>
              <a:t> supports innovation and technology transfer </a:t>
            </a:r>
            <a:r>
              <a:rPr lang="en-GB" sz="1600" b="1" dirty="0"/>
              <a:t>from primary production to consumption</a:t>
            </a:r>
            <a:r>
              <a:rPr lang="en-GB" sz="1600" dirty="0"/>
              <a:t> to enhance sustainability, competitiveness and circularity.</a:t>
            </a:r>
          </a:p>
          <a:p>
            <a:pPr marL="0" lvl="0" indent="0">
              <a:lnSpc>
                <a:spcPct val="110000"/>
              </a:lnSpc>
              <a:buClr>
                <a:srgbClr val="90C226"/>
              </a:buClr>
              <a:buNone/>
              <a:defRPr/>
            </a:pPr>
            <a:r>
              <a:rPr lang="en-US" sz="1600" b="1" dirty="0">
                <a:highlight>
                  <a:srgbClr val="C0C0C0"/>
                </a:highlight>
              </a:rPr>
              <a:t>CTAEX´s Agricultural Area </a:t>
            </a:r>
            <a:r>
              <a:rPr lang="en-US" sz="1600" dirty="0"/>
              <a:t> supports sustainable and biodiversity-friendly agriculture through its extensive experimental infrastructure, which includes greenhouses and 23 hectares of experimental farms (4 hectares of which are ECO-certified) equipped for pot trials and large-scale cultivation with optimized irrigation systems. This capacity, together with regional authorization to work with GMOs and its official status as a registered producer of seeds and greenhouse plants, enables the testing and validation of environmentally friendly practices such as reduced use of plant-protection products, optimized fertilization and irrigation, improved soil management, and the evaluation of stress-tolerant crop varieties.</a:t>
            </a:r>
          </a:p>
          <a:p>
            <a:pPr marL="0" lvl="0" indent="0">
              <a:lnSpc>
                <a:spcPct val="110000"/>
              </a:lnSpc>
              <a:buClr>
                <a:srgbClr val="90C226"/>
              </a:buClr>
              <a:buNone/>
              <a:defRPr/>
            </a:pPr>
            <a:endParaRPr lang="en-US" sz="1600" dirty="0"/>
          </a:p>
          <a:p>
            <a:pPr marL="0" lvl="0" indent="0">
              <a:lnSpc>
                <a:spcPct val="110000"/>
              </a:lnSpc>
              <a:buClr>
                <a:srgbClr val="90C226"/>
              </a:buClr>
              <a:buNone/>
              <a:defRPr/>
            </a:pPr>
            <a:endParaRPr lang="en-US" sz="1600" dirty="0"/>
          </a:p>
        </p:txBody>
      </p:sp>
      <p:pic>
        <p:nvPicPr>
          <p:cNvPr id="5" name="Imagen 4" descr="Diagrama&#10;&#10;Descripción generada automáticamente">
            <a:extLst>
              <a:ext uri="{FF2B5EF4-FFF2-40B4-BE49-F238E27FC236}">
                <a16:creationId xmlns:a16="http://schemas.microsoft.com/office/drawing/2014/main" id="{40DE0F1B-2DD4-41D9-8EFE-F088C61C56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6679" y="1712896"/>
            <a:ext cx="4425321" cy="2992061"/>
          </a:xfrm>
          <a:prstGeom prst="rect">
            <a:avLst/>
          </a:prstGeom>
          <a:noFill/>
          <a:ln>
            <a:noFill/>
          </a:ln>
        </p:spPr>
      </p:pic>
      <p:sp>
        <p:nvSpPr>
          <p:cNvPr id="6" name="CuadroTexto 5">
            <a:extLst>
              <a:ext uri="{FF2B5EF4-FFF2-40B4-BE49-F238E27FC236}">
                <a16:creationId xmlns:a16="http://schemas.microsoft.com/office/drawing/2014/main" id="{78F09792-01B3-4AF2-98E0-26FE9E8A726D}"/>
              </a:ext>
            </a:extLst>
          </p:cNvPr>
          <p:cNvSpPr txBox="1"/>
          <p:nvPr/>
        </p:nvSpPr>
        <p:spPr>
          <a:xfrm>
            <a:off x="8606118" y="4800116"/>
            <a:ext cx="2904564" cy="307777"/>
          </a:xfrm>
          <a:prstGeom prst="rect">
            <a:avLst/>
          </a:prstGeom>
          <a:noFill/>
        </p:spPr>
        <p:txBody>
          <a:bodyPr wrap="square" rtlCol="0">
            <a:spAutoFit/>
          </a:bodyPr>
          <a:lstStyle/>
          <a:p>
            <a:r>
              <a:rPr lang="en-GB" sz="1400" i="1" dirty="0">
                <a:solidFill>
                  <a:schemeClr val="tx1">
                    <a:lumMod val="50000"/>
                    <a:lumOff val="50000"/>
                  </a:schemeClr>
                </a:solidFill>
              </a:rPr>
              <a:t>Figure 2.- CTAEX’s areas</a:t>
            </a:r>
            <a:endParaRPr lang="es-ES" dirty="0"/>
          </a:p>
        </p:txBody>
      </p:sp>
    </p:spTree>
    <p:extLst>
      <p:ext uri="{BB962C8B-B14F-4D97-AF65-F5344CB8AC3E}">
        <p14:creationId xmlns:p14="http://schemas.microsoft.com/office/powerpoint/2010/main" val="227682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681318" y="1325349"/>
            <a:ext cx="7162800" cy="471607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600" dirty="0"/>
              <a:t>In addition</a:t>
            </a:r>
            <a:r>
              <a:rPr lang="en-US" sz="1600" u="sng" dirty="0"/>
              <a:t>, </a:t>
            </a:r>
            <a:r>
              <a:rPr lang="en-US" sz="1600" b="1" u="sng" dirty="0"/>
              <a:t>CTAEX</a:t>
            </a:r>
            <a:r>
              <a:rPr lang="en-US" sz="1600" u="sng" dirty="0"/>
              <a:t> actively participates as an advisor in numerous trials conducted on external plots </a:t>
            </a:r>
            <a:r>
              <a:rPr lang="en-US" sz="1600" dirty="0"/>
              <a:t>belonging to other cooperatives, and agricultural companies throughout the country to support farmers to transition to the </a:t>
            </a:r>
            <a:r>
              <a:rPr lang="en-US" sz="1600" u="sng" dirty="0"/>
              <a:t>incorporation of new crops or more sustainable agricultural practices in the European production systems </a:t>
            </a:r>
            <a:r>
              <a:rPr lang="en-US" sz="1600" dirty="0"/>
              <a:t>by widely sharing practical knowledge and potentially deployed at large scale. Hereby enabling strong engagement and collaboration with other stakeholders across the agricultural value chain.</a:t>
            </a:r>
          </a:p>
          <a:p>
            <a:pPr marL="0" lvl="0" indent="0">
              <a:lnSpc>
                <a:spcPct val="110000"/>
              </a:lnSpc>
              <a:buClr>
                <a:srgbClr val="90C226"/>
              </a:buClr>
              <a:buNone/>
              <a:defRPr/>
            </a:pPr>
            <a:r>
              <a:rPr lang="en-US" sz="1600" b="1" dirty="0">
                <a:highlight>
                  <a:srgbClr val="C0C0C0"/>
                </a:highlight>
              </a:rPr>
              <a:t>CTAEX´s Food Technology Area </a:t>
            </a:r>
            <a:r>
              <a:rPr lang="en-US" sz="1600" dirty="0"/>
              <a:t>is equipped with advanced laboratory and pilot-scale facilities, including a pilot plant and experimental kitchen, enabling the </a:t>
            </a:r>
            <a:r>
              <a:rPr lang="en-US" sz="1600" u="sng" dirty="0"/>
              <a:t>development, reformulation, and validation of a wide range of food products </a:t>
            </a:r>
            <a:r>
              <a:rPr lang="en-US" sz="1600" dirty="0"/>
              <a:t>in line with market and consumer demands, with a strong focus </a:t>
            </a:r>
            <a:r>
              <a:rPr lang="en-US" sz="1600" u="sng" dirty="0"/>
              <a:t>on functional, healthy, and minimally processed foods</a:t>
            </a:r>
            <a:r>
              <a:rPr lang="en-US" sz="1600" dirty="0"/>
              <a:t>. </a:t>
            </a:r>
          </a:p>
          <a:p>
            <a:pPr marL="0" lvl="0" indent="0">
              <a:lnSpc>
                <a:spcPct val="110000"/>
              </a:lnSpc>
              <a:buClr>
                <a:srgbClr val="90C226"/>
              </a:buClr>
              <a:buNone/>
              <a:defRPr/>
            </a:pPr>
            <a:r>
              <a:rPr lang="en-US" sz="1600" dirty="0"/>
              <a:t>The Centre applies advanced processing and preservation technologies, provides technical, sensory, and consultancy services to support industrial implementation, and holds </a:t>
            </a:r>
            <a:r>
              <a:rPr lang="en-US" sz="1600" u="sng" dirty="0"/>
              <a:t>official health registrations </a:t>
            </a:r>
            <a:r>
              <a:rPr lang="en-US" sz="1600" dirty="0"/>
              <a:t>that allow applied research and pilot trials under industry-equivalent conditions, ensuring that resulting products are legally compliant, scalable, and directly transferable to the agri-food industry.</a:t>
            </a:r>
          </a:p>
        </p:txBody>
      </p:sp>
      <p:pic>
        <p:nvPicPr>
          <p:cNvPr id="2" name="Picture 2">
            <a:extLst>
              <a:ext uri="{FF2B5EF4-FFF2-40B4-BE49-F238E27FC236}">
                <a16:creationId xmlns:a16="http://schemas.microsoft.com/office/drawing/2014/main" id="{1E45D5A3-03B1-9100-5D9B-C6E26F8C2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705" y="2333633"/>
            <a:ext cx="3320404" cy="256335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828DEF-6FF1-44F3-04D2-09B4049BA273}"/>
              </a:ext>
            </a:extLst>
          </p:cNvPr>
          <p:cNvSpPr txBox="1"/>
          <p:nvPr/>
        </p:nvSpPr>
        <p:spPr>
          <a:xfrm>
            <a:off x="8284282" y="4855010"/>
            <a:ext cx="3395250" cy="523220"/>
          </a:xfrm>
          <a:prstGeom prst="rect">
            <a:avLst/>
          </a:prstGeom>
          <a:noFill/>
        </p:spPr>
        <p:txBody>
          <a:bodyPr wrap="square" rtlCol="0">
            <a:spAutoFit/>
          </a:bodyPr>
          <a:lstStyle/>
          <a:p>
            <a:pPr algn="ctr"/>
            <a:r>
              <a:rPr lang="en-GB" sz="1400" i="1" dirty="0">
                <a:solidFill>
                  <a:schemeClr val="tx1">
                    <a:lumMod val="50000"/>
                    <a:lumOff val="50000"/>
                  </a:schemeClr>
                </a:solidFill>
              </a:rPr>
              <a:t>Figure 3.- CTAEX’s </a:t>
            </a:r>
            <a:r>
              <a:rPr lang="en-US" sz="1400" i="1" dirty="0">
                <a:solidFill>
                  <a:schemeClr val="tx1">
                    <a:lumMod val="50000"/>
                    <a:lumOff val="50000"/>
                  </a:schemeClr>
                </a:solidFill>
              </a:rPr>
              <a:t>pilot plant and experimental kitchen</a:t>
            </a:r>
            <a:endParaRPr lang="es-ES" dirty="0"/>
          </a:p>
        </p:txBody>
      </p:sp>
      <p:pic>
        <p:nvPicPr>
          <p:cNvPr id="5" name="Picture 4">
            <a:extLst>
              <a:ext uri="{FF2B5EF4-FFF2-40B4-BE49-F238E27FC236}">
                <a16:creationId xmlns:a16="http://schemas.microsoft.com/office/drawing/2014/main" id="{8320C9F1-BF7B-9073-D69D-90AAC7B02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077" y="1757390"/>
            <a:ext cx="3285659" cy="57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09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681317" y="1325349"/>
            <a:ext cx="7431741"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600" b="1" dirty="0">
                <a:highlight>
                  <a:srgbClr val="C0C0C0"/>
                </a:highlight>
              </a:rPr>
              <a:t>CTAEX´s Process Area </a:t>
            </a:r>
            <a:r>
              <a:rPr lang="en-US" sz="1600" dirty="0"/>
              <a:t>is integrated by the sustainability department, the analytical department and the transversal projects department. </a:t>
            </a:r>
          </a:p>
          <a:p>
            <a:pPr marL="0" lvl="0" indent="0">
              <a:lnSpc>
                <a:spcPct val="110000"/>
              </a:lnSpc>
              <a:buClr>
                <a:srgbClr val="90C226"/>
              </a:buClr>
              <a:buNone/>
              <a:defRPr/>
            </a:pPr>
            <a:r>
              <a:rPr lang="en-US" sz="1600" dirty="0"/>
              <a:t>The </a:t>
            </a:r>
            <a:r>
              <a:rPr lang="en-US" sz="1600" u="sng" dirty="0"/>
              <a:t>Sustainability department </a:t>
            </a:r>
            <a:r>
              <a:rPr lang="en-US" sz="1600" dirty="0"/>
              <a:t>carries out the technical advice on agri-food processes, </a:t>
            </a:r>
            <a:r>
              <a:rPr lang="en-US" sz="1600" dirty="0" err="1"/>
              <a:t>optimisation</a:t>
            </a:r>
            <a:r>
              <a:rPr lang="en-US" sz="1600" dirty="0"/>
              <a:t> of phases, by-products </a:t>
            </a:r>
            <a:r>
              <a:rPr lang="en-US" sz="1600" dirty="0" err="1"/>
              <a:t>valorisation</a:t>
            </a:r>
            <a:r>
              <a:rPr lang="en-US" sz="1600" dirty="0"/>
              <a:t> (extraction and recovery of active principles and interest compounds, use in animal feed or agriculture and energy production) and </a:t>
            </a:r>
            <a:r>
              <a:rPr lang="en-US" sz="1600" dirty="0" err="1"/>
              <a:t>decarbonisation</a:t>
            </a:r>
            <a:r>
              <a:rPr lang="en-US" sz="1600" dirty="0"/>
              <a:t> and promotion of bioenergy.</a:t>
            </a:r>
          </a:p>
          <a:p>
            <a:pPr marL="0" lvl="0" indent="0">
              <a:lnSpc>
                <a:spcPct val="110000"/>
              </a:lnSpc>
              <a:buClr>
                <a:srgbClr val="90C226"/>
              </a:buClr>
              <a:buNone/>
              <a:defRPr/>
            </a:pPr>
            <a:r>
              <a:rPr lang="en-US" sz="1600" dirty="0"/>
              <a:t>The </a:t>
            </a:r>
            <a:r>
              <a:rPr lang="en-US" sz="1600" u="sng" dirty="0"/>
              <a:t>Analytical department </a:t>
            </a:r>
            <a:r>
              <a:rPr lang="en-US" sz="1600" dirty="0"/>
              <a:t>carries out analysis for the agri-food sector of the area. Apart from the external companies´ agri-food matrices analysis, this Dept. addresses R&amp;D lines related to the extraction, isolation and stabilization of chemical interesting compounds found in agricultural and food residues and by-products. This department is highly specialized in agri-food kind of matrixes. The Laboratory is accredited by ENAC in the UNE-EN ISO/IEC 17025:2017 standard with accreditation number 1467/LE2629 for medicinal cannabis and industrial hemp testing.</a:t>
            </a:r>
          </a:p>
        </p:txBody>
      </p:sp>
      <p:pic>
        <p:nvPicPr>
          <p:cNvPr id="2" name="Imagen 1">
            <a:extLst>
              <a:ext uri="{FF2B5EF4-FFF2-40B4-BE49-F238E27FC236}">
                <a16:creationId xmlns:a16="http://schemas.microsoft.com/office/drawing/2014/main" id="{B686A461-D4B3-5EDC-4F5C-3290D7ED9B7A}"/>
              </a:ext>
            </a:extLst>
          </p:cNvPr>
          <p:cNvPicPr>
            <a:picLocks noChangeAspect="1"/>
          </p:cNvPicPr>
          <p:nvPr/>
        </p:nvPicPr>
        <p:blipFill>
          <a:blip r:embed="rId2"/>
          <a:stretch>
            <a:fillRect/>
          </a:stretch>
        </p:blipFill>
        <p:spPr>
          <a:xfrm>
            <a:off x="9104194" y="1109591"/>
            <a:ext cx="1908411" cy="2319409"/>
          </a:xfrm>
          <a:prstGeom prst="rect">
            <a:avLst/>
          </a:prstGeom>
          <a:ln>
            <a:noFill/>
          </a:ln>
          <a:effectLst>
            <a:softEdge rad="112500"/>
          </a:effectLst>
        </p:spPr>
      </p:pic>
      <p:sp>
        <p:nvSpPr>
          <p:cNvPr id="3" name="CuadroTexto 2">
            <a:extLst>
              <a:ext uri="{FF2B5EF4-FFF2-40B4-BE49-F238E27FC236}">
                <a16:creationId xmlns:a16="http://schemas.microsoft.com/office/drawing/2014/main" id="{DBE8E572-3CFB-0B4E-4211-1B74529CCFF7}"/>
              </a:ext>
            </a:extLst>
          </p:cNvPr>
          <p:cNvSpPr txBox="1"/>
          <p:nvPr/>
        </p:nvSpPr>
        <p:spPr>
          <a:xfrm>
            <a:off x="8762860" y="3404995"/>
            <a:ext cx="2904564" cy="307777"/>
          </a:xfrm>
          <a:prstGeom prst="rect">
            <a:avLst/>
          </a:prstGeom>
          <a:noFill/>
        </p:spPr>
        <p:txBody>
          <a:bodyPr wrap="square" rtlCol="0">
            <a:spAutoFit/>
          </a:bodyPr>
          <a:lstStyle/>
          <a:p>
            <a:r>
              <a:rPr lang="en-GB" sz="1400" i="1" dirty="0">
                <a:solidFill>
                  <a:schemeClr val="tx1">
                    <a:lumMod val="50000"/>
                    <a:lumOff val="50000"/>
                  </a:schemeClr>
                </a:solidFill>
              </a:rPr>
              <a:t>Figure 4.- S-L extraction pilot plant</a:t>
            </a:r>
            <a:endParaRPr lang="es-ES" dirty="0"/>
          </a:p>
        </p:txBody>
      </p:sp>
      <p:pic>
        <p:nvPicPr>
          <p:cNvPr id="5" name="Imagen 4">
            <a:extLst>
              <a:ext uri="{FF2B5EF4-FFF2-40B4-BE49-F238E27FC236}">
                <a16:creationId xmlns:a16="http://schemas.microsoft.com/office/drawing/2014/main" id="{41B275AF-2D18-9876-3170-7D3392B433BB}"/>
              </a:ext>
            </a:extLst>
          </p:cNvPr>
          <p:cNvPicPr>
            <a:picLocks noChangeAspect="1"/>
          </p:cNvPicPr>
          <p:nvPr/>
        </p:nvPicPr>
        <p:blipFill>
          <a:blip r:embed="rId3"/>
          <a:stretch>
            <a:fillRect/>
          </a:stretch>
        </p:blipFill>
        <p:spPr>
          <a:xfrm>
            <a:off x="8951187" y="3799250"/>
            <a:ext cx="2408129" cy="1883827"/>
          </a:xfrm>
          <a:prstGeom prst="rect">
            <a:avLst/>
          </a:prstGeom>
          <a:ln>
            <a:noFill/>
          </a:ln>
          <a:effectLst>
            <a:softEdge rad="112500"/>
          </a:effectLst>
        </p:spPr>
      </p:pic>
      <p:sp>
        <p:nvSpPr>
          <p:cNvPr id="6" name="CuadroTexto 5">
            <a:extLst>
              <a:ext uri="{FF2B5EF4-FFF2-40B4-BE49-F238E27FC236}">
                <a16:creationId xmlns:a16="http://schemas.microsoft.com/office/drawing/2014/main" id="{2293BC11-6AA0-5F47-E0CE-FE12E0BBBC27}"/>
              </a:ext>
            </a:extLst>
          </p:cNvPr>
          <p:cNvSpPr txBox="1"/>
          <p:nvPr/>
        </p:nvSpPr>
        <p:spPr>
          <a:xfrm>
            <a:off x="8655132" y="5733642"/>
            <a:ext cx="3120019" cy="307777"/>
          </a:xfrm>
          <a:prstGeom prst="rect">
            <a:avLst/>
          </a:prstGeom>
          <a:noFill/>
        </p:spPr>
        <p:txBody>
          <a:bodyPr wrap="square" rtlCol="0">
            <a:spAutoFit/>
          </a:bodyPr>
          <a:lstStyle/>
          <a:p>
            <a:r>
              <a:rPr lang="en-GB" sz="1400" i="1" dirty="0">
                <a:solidFill>
                  <a:schemeClr val="tx1">
                    <a:lumMod val="50000"/>
                    <a:lumOff val="50000"/>
                  </a:schemeClr>
                </a:solidFill>
              </a:rPr>
              <a:t>Figure 5.- Biomethanization pilot plant</a:t>
            </a:r>
            <a:endParaRPr lang="es-ES" dirty="0"/>
          </a:p>
        </p:txBody>
      </p:sp>
    </p:spTree>
    <p:extLst>
      <p:ext uri="{BB962C8B-B14F-4D97-AF65-F5344CB8AC3E}">
        <p14:creationId xmlns:p14="http://schemas.microsoft.com/office/powerpoint/2010/main" val="102749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681317" y="1325349"/>
            <a:ext cx="7431741"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Clr>
                <a:srgbClr val="90C226"/>
              </a:buClr>
              <a:buNone/>
              <a:defRPr/>
            </a:pPr>
            <a:r>
              <a:rPr lang="en-GB" sz="1600" dirty="0"/>
              <a:t>The </a:t>
            </a:r>
            <a:r>
              <a:rPr lang="en-GB" sz="1600" u="sng" dirty="0"/>
              <a:t>Biotechnology department </a:t>
            </a:r>
            <a:r>
              <a:rPr lang="en-GB" sz="1600" dirty="0"/>
              <a:t>is equipped with specialist laboratory facilities and applied expertise for the development, optimisation and validation of microbiological and biotechnological solutions aimed at supporting the transition towards more sustainable, resilient and biodiversity-friendly agri-food systems. </a:t>
            </a:r>
          </a:p>
          <a:p>
            <a:pPr marL="0" indent="0">
              <a:lnSpc>
                <a:spcPct val="110000"/>
              </a:lnSpc>
              <a:buClr>
                <a:srgbClr val="90C226"/>
              </a:buClr>
              <a:buNone/>
              <a:defRPr/>
            </a:pPr>
            <a:r>
              <a:rPr lang="en-GB" sz="1600" dirty="0"/>
              <a:t>The Biotechnology area focuses on the design, characterisation and optimisation of functional microbial consortia and microbe-plant interaction strategies, contributing to the expansion of non-chemical and preventive approaches within integrated management frameworks. The department has proven experience in working with microorganisms relevant to agriculture, including the evaluation of their functional traits related to nutrient mobilisation, stress mitigation and plant performance under real agronomic conditions.</a:t>
            </a:r>
          </a:p>
          <a:p>
            <a:pPr marL="0" indent="0">
              <a:lnSpc>
                <a:spcPct val="110000"/>
              </a:lnSpc>
              <a:buClr>
                <a:srgbClr val="90C226"/>
              </a:buClr>
              <a:buNone/>
              <a:defRPr/>
            </a:pPr>
            <a:r>
              <a:rPr lang="en-US" sz="1600" dirty="0"/>
              <a:t>In addition, the Biotechnology area provides expertise in the assessment of </a:t>
            </a:r>
            <a:r>
              <a:rPr lang="en-US" sz="1600" u="sng" dirty="0"/>
              <a:t>soil-plant-microbiome interactions, supporting data-driven monitoring and the evaluation of biological solutions under different environmental and management scenarios</a:t>
            </a:r>
            <a:r>
              <a:rPr lang="en-US" sz="1600" dirty="0"/>
              <a:t>. </a:t>
            </a:r>
          </a:p>
        </p:txBody>
      </p:sp>
      <p:pic>
        <p:nvPicPr>
          <p:cNvPr id="3" name="Imagen 2" descr="Un hombre en frente de laptop&#10;&#10;El contenido generado por IA puede ser incorrecto.">
            <a:extLst>
              <a:ext uri="{FF2B5EF4-FFF2-40B4-BE49-F238E27FC236}">
                <a16:creationId xmlns:a16="http://schemas.microsoft.com/office/drawing/2014/main" id="{B4CCC02A-D1B6-512C-A7A9-53141A121868}"/>
              </a:ext>
            </a:extLst>
          </p:cNvPr>
          <p:cNvPicPr>
            <a:picLocks noChangeAspect="1"/>
          </p:cNvPicPr>
          <p:nvPr/>
        </p:nvPicPr>
        <p:blipFill>
          <a:blip r:embed="rId2"/>
          <a:stretch>
            <a:fillRect/>
          </a:stretch>
        </p:blipFill>
        <p:spPr>
          <a:xfrm>
            <a:off x="8884216" y="3299978"/>
            <a:ext cx="2700115" cy="1935659"/>
          </a:xfrm>
          <a:prstGeom prst="rect">
            <a:avLst/>
          </a:prstGeom>
          <a:ln>
            <a:noFill/>
          </a:ln>
          <a:effectLst>
            <a:softEdge rad="112500"/>
          </a:effectLst>
        </p:spPr>
      </p:pic>
      <p:sp>
        <p:nvSpPr>
          <p:cNvPr id="5" name="CuadroTexto 4">
            <a:extLst>
              <a:ext uri="{FF2B5EF4-FFF2-40B4-BE49-F238E27FC236}">
                <a16:creationId xmlns:a16="http://schemas.microsoft.com/office/drawing/2014/main" id="{56B4E341-3D94-75D2-CCCF-96780F2CD3F7}"/>
              </a:ext>
            </a:extLst>
          </p:cNvPr>
          <p:cNvSpPr txBox="1"/>
          <p:nvPr/>
        </p:nvSpPr>
        <p:spPr>
          <a:xfrm>
            <a:off x="8595311" y="5438903"/>
            <a:ext cx="3277927" cy="523220"/>
          </a:xfrm>
          <a:prstGeom prst="rect">
            <a:avLst/>
          </a:prstGeom>
          <a:noFill/>
        </p:spPr>
        <p:txBody>
          <a:bodyPr wrap="square" rtlCol="0">
            <a:spAutoFit/>
          </a:bodyPr>
          <a:lstStyle/>
          <a:p>
            <a:pPr algn="ctr"/>
            <a:r>
              <a:rPr lang="en-GB" sz="1400" i="1" dirty="0">
                <a:solidFill>
                  <a:schemeClr val="tx1">
                    <a:lumMod val="50000"/>
                    <a:lumOff val="50000"/>
                  </a:schemeClr>
                </a:solidFill>
              </a:rPr>
              <a:t>Figure 7.- CTAEX’s Biotechnology department  </a:t>
            </a:r>
            <a:endParaRPr lang="es-ES" dirty="0"/>
          </a:p>
        </p:txBody>
      </p:sp>
      <p:pic>
        <p:nvPicPr>
          <p:cNvPr id="6" name="Picture 12">
            <a:extLst>
              <a:ext uri="{FF2B5EF4-FFF2-40B4-BE49-F238E27FC236}">
                <a16:creationId xmlns:a16="http://schemas.microsoft.com/office/drawing/2014/main" id="{0B669A9A-2DF2-68E5-D04C-A2102A580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508" y="1373556"/>
            <a:ext cx="2525175" cy="1926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04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681318" y="1325349"/>
            <a:ext cx="7162800"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Clr>
                <a:srgbClr val="90C226"/>
              </a:buClr>
              <a:buNone/>
              <a:defRPr/>
            </a:pPr>
            <a:r>
              <a:rPr lang="en-US" sz="1600" dirty="0"/>
              <a:t>Through its applied research and demonstration capacity, CTAEX ensures that developed biotechnological solutions are technically robust, scalable and directly transferable to real farming context, fully aligned with Farm to Fork priorities on sustainability, integrated management and long-term system resilience</a:t>
            </a:r>
          </a:p>
          <a:p>
            <a:pPr marL="0" lvl="0" indent="0">
              <a:lnSpc>
                <a:spcPct val="110000"/>
              </a:lnSpc>
              <a:buClr>
                <a:srgbClr val="90C226"/>
              </a:buClr>
              <a:buNone/>
              <a:defRPr/>
            </a:pPr>
            <a:endParaRPr lang="en-US" sz="1600" b="1" dirty="0"/>
          </a:p>
          <a:p>
            <a:pPr marL="0" lvl="0" indent="0">
              <a:lnSpc>
                <a:spcPct val="110000"/>
              </a:lnSpc>
              <a:buClr>
                <a:srgbClr val="90C226"/>
              </a:buClr>
              <a:buNone/>
              <a:defRPr/>
            </a:pPr>
            <a:r>
              <a:rPr lang="en-US" sz="1600" b="1" dirty="0"/>
              <a:t>CTAEX</a:t>
            </a:r>
            <a:r>
              <a:rPr lang="en-US" sz="1600" dirty="0"/>
              <a:t> provides project results´ </a:t>
            </a:r>
            <a:r>
              <a:rPr lang="en-US" sz="1600" u="sng" dirty="0"/>
              <a:t>diffusion and dissemination </a:t>
            </a:r>
            <a:r>
              <a:rPr lang="en-US" sz="1600" dirty="0"/>
              <a:t>through its certified </a:t>
            </a:r>
            <a:r>
              <a:rPr lang="en-US" sz="1600" u="sng" dirty="0"/>
              <a:t>Knowledge Transfer Office </a:t>
            </a:r>
            <a:r>
              <a:rPr lang="en-US" sz="1600" dirty="0"/>
              <a:t>(KTO). </a:t>
            </a:r>
          </a:p>
          <a:p>
            <a:pPr marL="0" lvl="0" indent="0">
              <a:lnSpc>
                <a:spcPct val="110000"/>
              </a:lnSpc>
              <a:buClr>
                <a:srgbClr val="90C226"/>
              </a:buClr>
              <a:buNone/>
              <a:defRPr/>
            </a:pPr>
            <a:r>
              <a:rPr lang="en-US" sz="1600" b="1" dirty="0"/>
              <a:t>CTAEX</a:t>
            </a:r>
            <a:r>
              <a:rPr lang="en-US" sz="1600" dirty="0"/>
              <a:t> has also launched several Technological Observatories (</a:t>
            </a:r>
            <a:r>
              <a:rPr lang="en-US" sz="1600" dirty="0">
                <a:hlinkClick r:id="rId2"/>
              </a:rPr>
              <a:t>https://ctaex.com/observactaex</a:t>
            </a:r>
            <a:r>
              <a:rPr lang="en-US" sz="1600" dirty="0"/>
              <a:t>), as platforms to transfer the latest technologies and research results in the field of R&amp;D&amp;I applicable to the agri-food sector. </a:t>
            </a:r>
          </a:p>
          <a:p>
            <a:pPr marL="0" lvl="0" indent="0">
              <a:lnSpc>
                <a:spcPct val="110000"/>
              </a:lnSpc>
              <a:buClr>
                <a:srgbClr val="90C226"/>
              </a:buClr>
              <a:buNone/>
              <a:defRPr/>
            </a:pPr>
            <a:r>
              <a:rPr lang="en-US" sz="1600" dirty="0"/>
              <a:t>The use of </a:t>
            </a:r>
            <a:r>
              <a:rPr lang="en-US" sz="1600" b="1" dirty="0"/>
              <a:t>ICTs and </a:t>
            </a:r>
            <a:r>
              <a:rPr lang="en-US" sz="1600" b="1" dirty="0" err="1"/>
              <a:t>digitalisation</a:t>
            </a:r>
            <a:r>
              <a:rPr lang="en-US" sz="1600" b="1" dirty="0"/>
              <a:t> </a:t>
            </a:r>
            <a:r>
              <a:rPr lang="en-US" sz="1600" dirty="0"/>
              <a:t>processes are the real drivers of development in agriculture and the food industry. The demonstration of </a:t>
            </a:r>
            <a:r>
              <a:rPr lang="en-US" sz="1600" b="1" dirty="0"/>
              <a:t>4.0 processes </a:t>
            </a:r>
            <a:r>
              <a:rPr lang="en-US" sz="1600" dirty="0"/>
              <a:t>is one of the pillars of the </a:t>
            </a:r>
            <a:r>
              <a:rPr lang="en-US" sz="1600" dirty="0" err="1"/>
              <a:t>centre</a:t>
            </a:r>
            <a:r>
              <a:rPr lang="en-US" sz="1600" dirty="0"/>
              <a:t>, through the implementation of "</a:t>
            </a:r>
            <a:r>
              <a:rPr lang="en-US" sz="1600" b="1" dirty="0"/>
              <a:t>farm-food-labs</a:t>
            </a:r>
            <a:r>
              <a:rPr lang="en-US" sz="1600" dirty="0"/>
              <a:t>".</a:t>
            </a:r>
          </a:p>
        </p:txBody>
      </p:sp>
      <p:sp>
        <p:nvSpPr>
          <p:cNvPr id="3" name="CuadroTexto 2">
            <a:extLst>
              <a:ext uri="{FF2B5EF4-FFF2-40B4-BE49-F238E27FC236}">
                <a16:creationId xmlns:a16="http://schemas.microsoft.com/office/drawing/2014/main" id="{025CEF4E-5963-0CDC-E5EC-D341BD83109A}"/>
              </a:ext>
            </a:extLst>
          </p:cNvPr>
          <p:cNvSpPr txBox="1"/>
          <p:nvPr/>
        </p:nvSpPr>
        <p:spPr>
          <a:xfrm>
            <a:off x="8305205" y="4127033"/>
            <a:ext cx="3120019" cy="523220"/>
          </a:xfrm>
          <a:prstGeom prst="rect">
            <a:avLst/>
          </a:prstGeom>
          <a:noFill/>
        </p:spPr>
        <p:txBody>
          <a:bodyPr wrap="square" rtlCol="0">
            <a:spAutoFit/>
          </a:bodyPr>
          <a:lstStyle/>
          <a:p>
            <a:pPr algn="ctr"/>
            <a:r>
              <a:rPr lang="en-GB" sz="1400" i="1" dirty="0">
                <a:solidFill>
                  <a:schemeClr val="tx1">
                    <a:lumMod val="50000"/>
                    <a:lumOff val="50000"/>
                  </a:schemeClr>
                </a:solidFill>
              </a:rPr>
              <a:t>Figure 7.- </a:t>
            </a:r>
            <a:r>
              <a:rPr lang="en-US" sz="1400" i="1" dirty="0">
                <a:solidFill>
                  <a:schemeClr val="tx1">
                    <a:lumMod val="50000"/>
                    <a:lumOff val="50000"/>
                  </a:schemeClr>
                </a:solidFill>
              </a:rPr>
              <a:t>Knowledge Transfer Office (KTO) services</a:t>
            </a:r>
            <a:endParaRPr lang="es-ES" sz="1400" i="1" dirty="0">
              <a:solidFill>
                <a:schemeClr val="tx1">
                  <a:lumMod val="50000"/>
                  <a:lumOff val="50000"/>
                </a:schemeClr>
              </a:solidFill>
            </a:endParaRPr>
          </a:p>
        </p:txBody>
      </p:sp>
      <p:pic>
        <p:nvPicPr>
          <p:cNvPr id="10" name="Imagen 9">
            <a:extLst>
              <a:ext uri="{FF2B5EF4-FFF2-40B4-BE49-F238E27FC236}">
                <a16:creationId xmlns:a16="http://schemas.microsoft.com/office/drawing/2014/main" id="{1A35CAA6-7F63-FE08-2107-1C7569F14F66}"/>
              </a:ext>
            </a:extLst>
          </p:cNvPr>
          <p:cNvPicPr>
            <a:picLocks noChangeAspect="1"/>
          </p:cNvPicPr>
          <p:nvPr/>
        </p:nvPicPr>
        <p:blipFill>
          <a:blip r:embed="rId3"/>
          <a:stretch>
            <a:fillRect/>
          </a:stretch>
        </p:blipFill>
        <p:spPr>
          <a:xfrm>
            <a:off x="8030159" y="1928667"/>
            <a:ext cx="3670110" cy="2060627"/>
          </a:xfrm>
          <a:prstGeom prst="rect">
            <a:avLst/>
          </a:prstGeom>
        </p:spPr>
      </p:pic>
    </p:spTree>
    <p:extLst>
      <p:ext uri="{BB962C8B-B14F-4D97-AF65-F5344CB8AC3E}">
        <p14:creationId xmlns:p14="http://schemas.microsoft.com/office/powerpoint/2010/main" val="189882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EE3E7CC-9345-4EAC-8E90-2040CBCCB555}"/>
              </a:ext>
            </a:extLst>
          </p:cNvPr>
          <p:cNvGraphicFramePr>
            <a:graphicFrameLocks noGrp="1"/>
          </p:cNvGraphicFramePr>
          <p:nvPr>
            <p:extLst>
              <p:ext uri="{D42A27DB-BD31-4B8C-83A1-F6EECF244321}">
                <p14:modId xmlns:p14="http://schemas.microsoft.com/office/powerpoint/2010/main" val="1181637430"/>
              </p:ext>
            </p:extLst>
          </p:nvPr>
        </p:nvGraphicFramePr>
        <p:xfrm>
          <a:off x="730623" y="1931373"/>
          <a:ext cx="10730754" cy="430276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400" kern="1200" dirty="0">
                          <a:solidFill>
                            <a:schemeClr val="tx1">
                              <a:lumMod val="50000"/>
                              <a:lumOff val="50000"/>
                            </a:schemeClr>
                          </a:solidFill>
                          <a:latin typeface="+mn-lt"/>
                          <a:ea typeface="+mn-ea"/>
                          <a:cs typeface="+mn-cs"/>
                        </a:rPr>
                        <a:t>A better systems-level understanding through a One Health approach of the complex interactions and functional impacts of microbiomes across different hosts (plants, humans, animals...), environments (water, food matrices...), and interconnected ecosystems</a:t>
                      </a:r>
                      <a:r>
                        <a:rPr lang="es-ES" sz="1400" kern="1200" dirty="0">
                          <a:solidFill>
                            <a:schemeClr val="tx1">
                              <a:lumMod val="50000"/>
                              <a:lumOff val="50000"/>
                            </a:schemeClr>
                          </a:solidFill>
                          <a:latin typeface="+mn-lt"/>
                          <a:ea typeface="+mn-ea"/>
                          <a:cs typeface="+mn-cs"/>
                        </a:rPr>
                        <a:t>M</a:t>
                      </a:r>
                      <a:r>
                        <a:rPr lang="en-US" sz="1400" kern="1200" dirty="0">
                          <a:solidFill>
                            <a:schemeClr val="tx1">
                              <a:lumMod val="50000"/>
                              <a:lumOff val="50000"/>
                            </a:schemeClr>
                          </a:solidFill>
                          <a:latin typeface="+mn-lt"/>
                          <a:ea typeface="+mn-ea"/>
                          <a:cs typeface="+mn-cs"/>
                        </a:rPr>
                        <a:t>.</a:t>
                      </a:r>
                      <a:endParaRPr lang="es-ES" sz="1400" kern="1200" dirty="0">
                        <a:solidFill>
                          <a:schemeClr val="tx1">
                            <a:lumMod val="50000"/>
                            <a:lumOff val="50000"/>
                          </a:schemeClr>
                        </a:solidFill>
                        <a:latin typeface="+mn-lt"/>
                        <a:ea typeface="+mn-ea"/>
                        <a:cs typeface="+mn-cs"/>
                      </a:endParaRPr>
                    </a:p>
                  </a:txBody>
                  <a:tcPr>
                    <a:lnT w="12700" cmpd="sng">
                      <a:noFill/>
                    </a:lnT>
                    <a:solidFill>
                      <a:srgbClr val="C7D41E">
                        <a:alpha val="20000"/>
                      </a:srgbClr>
                    </a:solidFill>
                  </a:tcPr>
                </a:tc>
                <a:tc>
                  <a:txBody>
                    <a:bodyPr/>
                    <a:lstStyle/>
                    <a:p>
                      <a:pPr marL="285750" indent="-285750">
                        <a:buFont typeface="Calibri" panose="020F0502020204030204" pitchFamily="34" charset="0"/>
                        <a:buChar char="‒"/>
                      </a:pPr>
                      <a:r>
                        <a:rPr lang="en-US" sz="1400" dirty="0">
                          <a:solidFill>
                            <a:schemeClr val="tx1">
                              <a:lumMod val="50000"/>
                              <a:lumOff val="50000"/>
                            </a:schemeClr>
                          </a:solidFill>
                        </a:rPr>
                        <a:t>CTAEX has stablished research capacities based on holistic systems perspective to study microbiomes and their interactions with hosts and environments, with a strong focus on agri-food systems durability, resilience and sustainability. Its activities address microbiomes associated with plants, food matrices and agri-food environments, supporting systems-level understanding of the functional impacts of microbiomes across interconnected ecosystems, in line with a One Health approach.</a:t>
                      </a:r>
                    </a:p>
                    <a:p>
                      <a:pPr marL="285750" indent="-285750">
                        <a:buFont typeface="Calibri" panose="020F0502020204030204" pitchFamily="34" charset="0"/>
                        <a:buChar char="‒"/>
                      </a:pPr>
                      <a:r>
                        <a:rPr lang="en-US" sz="1400" dirty="0">
                          <a:solidFill>
                            <a:schemeClr val="tx1">
                              <a:lumMod val="50000"/>
                              <a:lumOff val="50000"/>
                            </a:schemeClr>
                          </a:solidFill>
                        </a:rPr>
                        <a:t>CTAEX actively investigates microbiome structure and function using targeted molecular approaches, supporting integrated microbiome studies through the identification, monitoring and functional assessment of key microbial groups and genes. In particular, CTAEX has solid experience in PCR-based techniques and gene expression analyses to study microbiome-host and microbiome-environment interactions, contributing to the understanding of functional impacts of microbiomes within agri-food systems, especially in relation to food safety, primary production and food matrices</a:t>
                      </a:r>
                    </a:p>
                  </a:txBody>
                  <a:tcPr>
                    <a:lnT w="12700" cmpd="sng">
                      <a:noFill/>
                    </a:lnT>
                    <a:solidFill>
                      <a:srgbClr val="C7D41E">
                        <a:alpha val="20000"/>
                      </a:srgbClr>
                    </a:solidFill>
                  </a:tcPr>
                </a:tc>
                <a:extLst>
                  <a:ext uri="{0D108BD9-81ED-4DB2-BD59-A6C34878D82A}">
                    <a16:rowId xmlns:a16="http://schemas.microsoft.com/office/drawing/2014/main" val="40196207"/>
                  </a:ext>
                </a:extLst>
              </a:tr>
            </a:tbl>
          </a:graphicData>
        </a:graphic>
      </p:graphicFrame>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4025153" y="162313"/>
            <a:ext cx="7950305"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HORIZON-CL6-2026-02-FARM2FORK-11</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tx1">
                    <a:lumMod val="65000"/>
                    <a:lumOff val="35000"/>
                  </a:schemeClr>
                </a:solidFill>
              </a:rPr>
              <a:t>Integrating a holistic perspective in microbiome research for resilient, competitive and sustainable food systems</a:t>
            </a:r>
          </a:p>
        </p:txBody>
      </p:sp>
    </p:spTree>
    <p:extLst>
      <p:ext uri="{BB962C8B-B14F-4D97-AF65-F5344CB8AC3E}">
        <p14:creationId xmlns:p14="http://schemas.microsoft.com/office/powerpoint/2010/main" val="255385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EE3E7CC-9345-4EAC-8E90-2040CBCCB555}"/>
              </a:ext>
            </a:extLst>
          </p:cNvPr>
          <p:cNvGraphicFramePr>
            <a:graphicFrameLocks noGrp="1"/>
          </p:cNvGraphicFramePr>
          <p:nvPr>
            <p:extLst>
              <p:ext uri="{D42A27DB-BD31-4B8C-83A1-F6EECF244321}">
                <p14:modId xmlns:p14="http://schemas.microsoft.com/office/powerpoint/2010/main" val="2671960021"/>
              </p:ext>
            </p:extLst>
          </p:nvPr>
        </p:nvGraphicFramePr>
        <p:xfrm>
          <a:off x="730623" y="1931373"/>
          <a:ext cx="10730754" cy="259588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400" kern="1200" dirty="0">
                          <a:solidFill>
                            <a:schemeClr val="tx1">
                              <a:lumMod val="50000"/>
                              <a:lumOff val="50000"/>
                            </a:schemeClr>
                          </a:solidFill>
                          <a:latin typeface="+mn-lt"/>
                          <a:ea typeface="+mn-ea"/>
                          <a:cs typeface="+mn-cs"/>
                        </a:rPr>
                        <a:t>A better systems-level understanding through a One Health approach of the complex interactions and functional impacts of microbiomes across different hosts (plants, humans, animals...), environments (water, food matrices...), and interconnected ecosystems</a:t>
                      </a:r>
                      <a:r>
                        <a:rPr lang="es-ES" sz="1400" kern="1200" dirty="0">
                          <a:solidFill>
                            <a:schemeClr val="tx1">
                              <a:lumMod val="50000"/>
                              <a:lumOff val="50000"/>
                            </a:schemeClr>
                          </a:solidFill>
                          <a:latin typeface="+mn-lt"/>
                          <a:ea typeface="+mn-ea"/>
                          <a:cs typeface="+mn-cs"/>
                        </a:rPr>
                        <a:t>M</a:t>
                      </a:r>
                      <a:r>
                        <a:rPr lang="en-US" sz="1400" kern="1200" dirty="0">
                          <a:solidFill>
                            <a:schemeClr val="tx1">
                              <a:lumMod val="50000"/>
                              <a:lumOff val="50000"/>
                            </a:schemeClr>
                          </a:solidFill>
                          <a:latin typeface="+mn-lt"/>
                          <a:ea typeface="+mn-ea"/>
                          <a:cs typeface="+mn-cs"/>
                        </a:rPr>
                        <a:t>.</a:t>
                      </a:r>
                      <a:endParaRPr lang="es-ES" sz="1400" kern="1200" dirty="0">
                        <a:solidFill>
                          <a:schemeClr val="tx1">
                            <a:lumMod val="50000"/>
                            <a:lumOff val="50000"/>
                          </a:schemeClr>
                        </a:solidFill>
                        <a:latin typeface="+mn-lt"/>
                        <a:ea typeface="+mn-ea"/>
                        <a:cs typeface="+mn-cs"/>
                      </a:endParaRPr>
                    </a:p>
                  </a:txBody>
                  <a:tcPr>
                    <a:lnT w="12700" cmpd="sng">
                      <a:noFill/>
                    </a:lnT>
                    <a:solidFill>
                      <a:srgbClr val="C7D41E">
                        <a:alpha val="20000"/>
                      </a:srgbClr>
                    </a:solidFill>
                  </a:tcPr>
                </a:tc>
                <a:tc>
                  <a:txBody>
                    <a:bodyPr/>
                    <a:lstStyle/>
                    <a:p>
                      <a:pPr marL="285750" indent="-285750">
                        <a:buFont typeface="Calibri" panose="020F0502020204030204" pitchFamily="34" charset="0"/>
                        <a:buChar char="‒"/>
                      </a:pPr>
                      <a:r>
                        <a:rPr lang="en-US" sz="1400" dirty="0">
                          <a:solidFill>
                            <a:schemeClr val="tx1">
                              <a:lumMod val="50000"/>
                              <a:lumOff val="50000"/>
                            </a:schemeClr>
                          </a:solidFill>
                        </a:rPr>
                        <a:t>CTAEX actively investigates microbiome structure and function using targeted molecular approaches, supporting integrated microbiome studies through the identification, monitoring and functional assessment of key microbial groups and genes. In particular, CTAEX has solid experience in PCR-based techniques and gene expression analyses to study microbiome-host and microbiome-environment interactions, contributing to the understanding of functional impacts of microbiomes within agri-food systems, especially in relation to food safety, primary production and food matrices</a:t>
                      </a:r>
                    </a:p>
                  </a:txBody>
                  <a:tcPr>
                    <a:lnT w="12700" cmpd="sng">
                      <a:noFill/>
                    </a:lnT>
                    <a:solidFill>
                      <a:srgbClr val="C7D41E">
                        <a:alpha val="20000"/>
                      </a:srgbClr>
                    </a:solidFill>
                  </a:tcPr>
                </a:tc>
                <a:extLst>
                  <a:ext uri="{0D108BD9-81ED-4DB2-BD59-A6C34878D82A}">
                    <a16:rowId xmlns:a16="http://schemas.microsoft.com/office/drawing/2014/main" val="40196207"/>
                  </a:ext>
                </a:extLst>
              </a:tr>
            </a:tbl>
          </a:graphicData>
        </a:graphic>
      </p:graphicFrame>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4025153" y="162313"/>
            <a:ext cx="7950305"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HORIZON-CL6-2026-02-FARM2FORK-11</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tx1">
                    <a:lumMod val="65000"/>
                    <a:lumOff val="35000"/>
                  </a:schemeClr>
                </a:solidFill>
              </a:rPr>
              <a:t>Integrating a holistic perspective in microbiome research for resilient, competitive and sustainable food systems</a:t>
            </a:r>
          </a:p>
        </p:txBody>
      </p:sp>
    </p:spTree>
    <p:extLst>
      <p:ext uri="{BB962C8B-B14F-4D97-AF65-F5344CB8AC3E}">
        <p14:creationId xmlns:p14="http://schemas.microsoft.com/office/powerpoint/2010/main" val="3325739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2180b19-e05f-4e11-9982-a2079c69207d">
      <Terms xmlns="http://schemas.microsoft.com/office/infopath/2007/PartnerControls"/>
    </lcf76f155ced4ddcb4097134ff3c332f>
    <TaxCatchAll xmlns="3647525f-a5ae-464f-b044-e5af8f57a73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9192509DD04B64280EBC4A6CDA4BFA0" ma:contentTypeVersion="14" ma:contentTypeDescription="Crear nuevo documento." ma:contentTypeScope="" ma:versionID="f11c99e9d9586fb7658f018703083547">
  <xsd:schema xmlns:xsd="http://www.w3.org/2001/XMLSchema" xmlns:xs="http://www.w3.org/2001/XMLSchema" xmlns:p="http://schemas.microsoft.com/office/2006/metadata/properties" xmlns:ns2="b2180b19-e05f-4e11-9982-a2079c69207d" xmlns:ns3="3647525f-a5ae-464f-b044-e5af8f57a733" targetNamespace="http://schemas.microsoft.com/office/2006/metadata/properties" ma:root="true" ma:fieldsID="a82dfbb0ca7e2fc8c447cf51c723645f" ns2:_="" ns3:_="">
    <xsd:import namespace="b2180b19-e05f-4e11-9982-a2079c69207d"/>
    <xsd:import namespace="3647525f-a5ae-464f-b044-e5af8f57a7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180b19-e05f-4e11-9982-a2079c6920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daa5112d-80e0-4b12-a5da-6d02644a6b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47525f-a5ae-464f-b044-e5af8f57a73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a046711-6715-46a3-ac94-e3f5f9b32441}" ma:internalName="TaxCatchAll" ma:showField="CatchAllData" ma:web="3647525f-a5ae-464f-b044-e5af8f57a7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431D1D-B176-440F-80F7-CFAD815A11C9}">
  <ds:schemaRefs>
    <ds:schemaRef ds:uri="http://schemas.microsoft.com/sharepoint/v3/contenttype/forms"/>
  </ds:schemaRefs>
</ds:datastoreItem>
</file>

<file path=customXml/itemProps2.xml><?xml version="1.0" encoding="utf-8"?>
<ds:datastoreItem xmlns:ds="http://schemas.openxmlformats.org/officeDocument/2006/customXml" ds:itemID="{638B5995-CECE-47B2-8DEC-B5B4E8E345BA}">
  <ds:schemaRefs>
    <ds:schemaRef ds:uri="http://schemas.microsoft.com/office/2006/documentManagement/types"/>
    <ds:schemaRef ds:uri="b2180b19-e05f-4e11-9982-a2079c69207d"/>
    <ds:schemaRef ds:uri="http://purl.org/dc/elements/1.1/"/>
    <ds:schemaRef ds:uri="3647525f-a5ae-464f-b044-e5af8f57a733"/>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3688EFC9-8C14-4142-B063-6CCB9B5E6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180b19-e05f-4e11-9982-a2079c69207d"/>
    <ds:schemaRef ds:uri="3647525f-a5ae-464f-b044-e5af8f57a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738</TotalTime>
  <Words>1929</Words>
  <Application>Microsoft Office PowerPoint</Application>
  <PresentationFormat>Panorámica</PresentationFormat>
  <Paragraphs>80</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Calibri</vt:lpstr>
      <vt:lpstr>Calibri Light</vt:lpstr>
      <vt:lpstr>Canva Sans</vt:lpstr>
      <vt:lpstr>Open Sans</vt:lpstr>
      <vt:lpstr>Open Sans Bold</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Concha Civantos</dc:creator>
  <cp:lastModifiedBy>Carlos Cabo</cp:lastModifiedBy>
  <cp:revision>33</cp:revision>
  <dcterms:created xsi:type="dcterms:W3CDTF">2025-12-11T11:50:33Z</dcterms:created>
  <dcterms:modified xsi:type="dcterms:W3CDTF">2026-02-09T09:07:03Z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0x01010079192509DD04B64280EBC4A6CDA4BFA0</vt:lpwstr>
  </property>
  <property fmtid="{D5CDD505-2E9C-101B-9397-08002B2CF9AE}" pid="3" name="MediaServiceImageTags">
    <vt:lpwstr/>
  </property>
</Properties>
</file>